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33"/>
  </p:notesMasterIdLst>
  <p:sldIdLst>
    <p:sldId id="324" r:id="rId3"/>
    <p:sldId id="394" r:id="rId4"/>
    <p:sldId id="395" r:id="rId5"/>
    <p:sldId id="353" r:id="rId6"/>
    <p:sldId id="377" r:id="rId7"/>
    <p:sldId id="390" r:id="rId8"/>
    <p:sldId id="399" r:id="rId9"/>
    <p:sldId id="389" r:id="rId10"/>
    <p:sldId id="284" r:id="rId11"/>
    <p:sldId id="287" r:id="rId12"/>
    <p:sldId id="269" r:id="rId13"/>
    <p:sldId id="383" r:id="rId14"/>
    <p:sldId id="308" r:id="rId15"/>
    <p:sldId id="380" r:id="rId16"/>
    <p:sldId id="354" r:id="rId17"/>
    <p:sldId id="327" r:id="rId18"/>
    <p:sldId id="392" r:id="rId19"/>
    <p:sldId id="323" r:id="rId20"/>
    <p:sldId id="360" r:id="rId21"/>
    <p:sldId id="387" r:id="rId22"/>
    <p:sldId id="407" r:id="rId23"/>
    <p:sldId id="341" r:id="rId24"/>
    <p:sldId id="337" r:id="rId25"/>
    <p:sldId id="342" r:id="rId26"/>
    <p:sldId id="335" r:id="rId27"/>
    <p:sldId id="257" r:id="rId28"/>
    <p:sldId id="270" r:id="rId29"/>
    <p:sldId id="271" r:id="rId30"/>
    <p:sldId id="272" r:id="rId31"/>
    <p:sldId id="396"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E47"/>
    <a:srgbClr val="0033CC"/>
    <a:srgbClr val="663300"/>
    <a:srgbClr val="005C2A"/>
    <a:srgbClr val="660033"/>
    <a:srgbClr val="FF0000"/>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p:cViewPr varScale="1">
        <p:scale>
          <a:sx n="58" d="100"/>
          <a:sy n="58" d="100"/>
        </p:scale>
        <p:origin x="135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DA91A4-E9C5-45CF-8881-4110CC33DCF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D29F5FF9-BCF3-40FF-9AA4-0F0C798C923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mn-cs"/>
              </a:defRPr>
            </a:lvl1pPr>
          </a:lstStyle>
          <a:p>
            <a:pPr>
              <a:defRPr/>
            </a:pPr>
            <a:fld id="{D18F29DC-7C89-482C-A0EF-8FFA5F3368D6}" type="datetimeFigureOut">
              <a:rPr lang="en-US"/>
              <a:pPr>
                <a:defRPr/>
              </a:pPr>
              <a:t>1/1/2020</a:t>
            </a:fld>
            <a:endParaRPr lang="en-US"/>
          </a:p>
        </p:txBody>
      </p:sp>
      <p:sp>
        <p:nvSpPr>
          <p:cNvPr id="4" name="Slide Image Placeholder 3">
            <a:extLst>
              <a:ext uri="{FF2B5EF4-FFF2-40B4-BE49-F238E27FC236}">
                <a16:creationId xmlns:a16="http://schemas.microsoft.com/office/drawing/2014/main" id="{537B0044-1317-4A97-B5B2-F0B6494DDB4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B567F62-C968-4D83-AD38-C4F4F71154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CDAA10F-B8AA-456B-8A7F-C4F0855C492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id="{FE6CD660-3A16-4F85-9024-823175462FD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DC27C17-301B-49FF-8ECD-BE4BB17C99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2976703-830D-466B-A402-B277F889A3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8D04E1-DAA5-4DDB-BF7F-4275980974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775539-498E-4ED0-9A78-A78D0ED28046}"/>
              </a:ext>
            </a:extLst>
          </p:cNvPr>
          <p:cNvSpPr>
            <a:spLocks noGrp="1" noChangeArrowheads="1"/>
          </p:cNvSpPr>
          <p:nvPr>
            <p:ph type="sldNum" sz="quarter" idx="12"/>
          </p:nvPr>
        </p:nvSpPr>
        <p:spPr>
          <a:ln/>
        </p:spPr>
        <p:txBody>
          <a:bodyPr/>
          <a:lstStyle>
            <a:lvl1pPr>
              <a:defRPr/>
            </a:lvl1pPr>
          </a:lstStyle>
          <a:p>
            <a:pPr>
              <a:defRPr/>
            </a:pPr>
            <a:fld id="{669CC2D8-169C-45FD-ADBE-86F8B70C65A2}" type="slidenum">
              <a:rPr lang="en-US" altLang="en-US"/>
              <a:pPr>
                <a:defRPr/>
              </a:pPr>
              <a:t>‹#›</a:t>
            </a:fld>
            <a:endParaRPr lang="en-US" altLang="en-US"/>
          </a:p>
        </p:txBody>
      </p:sp>
    </p:spTree>
    <p:extLst>
      <p:ext uri="{BB962C8B-B14F-4D97-AF65-F5344CB8AC3E}">
        <p14:creationId xmlns:p14="http://schemas.microsoft.com/office/powerpoint/2010/main" val="147214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A00153-4D4C-4310-A30E-D6EED7565D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B99D28-4F6D-4180-801F-0A34A85B2A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79E1C9-58F7-4C2F-9CC0-513ECCC109DA}"/>
              </a:ext>
            </a:extLst>
          </p:cNvPr>
          <p:cNvSpPr>
            <a:spLocks noGrp="1" noChangeArrowheads="1"/>
          </p:cNvSpPr>
          <p:nvPr>
            <p:ph type="sldNum" sz="quarter" idx="12"/>
          </p:nvPr>
        </p:nvSpPr>
        <p:spPr>
          <a:ln/>
        </p:spPr>
        <p:txBody>
          <a:bodyPr/>
          <a:lstStyle>
            <a:lvl1pPr>
              <a:defRPr/>
            </a:lvl1pPr>
          </a:lstStyle>
          <a:p>
            <a:pPr>
              <a:defRPr/>
            </a:pPr>
            <a:fld id="{7D5CB1F2-A244-4383-AD3F-8100EC25E298}" type="slidenum">
              <a:rPr lang="en-US" altLang="en-US"/>
              <a:pPr>
                <a:defRPr/>
              </a:pPr>
              <a:t>‹#›</a:t>
            </a:fld>
            <a:endParaRPr lang="en-US" altLang="en-US"/>
          </a:p>
        </p:txBody>
      </p:sp>
    </p:spTree>
    <p:extLst>
      <p:ext uri="{BB962C8B-B14F-4D97-AF65-F5344CB8AC3E}">
        <p14:creationId xmlns:p14="http://schemas.microsoft.com/office/powerpoint/2010/main" val="428304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B0B22C-68B4-436B-809C-1BA063B8B0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9253D67-CA2A-42FF-8384-4F2D8A4AB4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C98CBD-78AF-469F-91D5-9D99E8474032}"/>
              </a:ext>
            </a:extLst>
          </p:cNvPr>
          <p:cNvSpPr>
            <a:spLocks noGrp="1" noChangeArrowheads="1"/>
          </p:cNvSpPr>
          <p:nvPr>
            <p:ph type="sldNum" sz="quarter" idx="12"/>
          </p:nvPr>
        </p:nvSpPr>
        <p:spPr>
          <a:ln/>
        </p:spPr>
        <p:txBody>
          <a:bodyPr/>
          <a:lstStyle>
            <a:lvl1pPr>
              <a:defRPr/>
            </a:lvl1pPr>
          </a:lstStyle>
          <a:p>
            <a:pPr>
              <a:defRPr/>
            </a:pPr>
            <a:fld id="{309D8BEF-27D8-480F-AFA5-3A40BAC16E67}" type="slidenum">
              <a:rPr lang="en-US" altLang="en-US"/>
              <a:pPr>
                <a:defRPr/>
              </a:pPr>
              <a:t>‹#›</a:t>
            </a:fld>
            <a:endParaRPr lang="en-US" altLang="en-US"/>
          </a:p>
        </p:txBody>
      </p:sp>
    </p:spTree>
    <p:extLst>
      <p:ext uri="{BB962C8B-B14F-4D97-AF65-F5344CB8AC3E}">
        <p14:creationId xmlns:p14="http://schemas.microsoft.com/office/powerpoint/2010/main" val="188128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DCC2CF3-0B37-445D-8B93-C969C1C4665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EB7F1F0-9617-4DD2-ADDA-1E273B5ADF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41451BE-11CF-4718-BF2A-C666F152DC24}"/>
              </a:ext>
            </a:extLst>
          </p:cNvPr>
          <p:cNvSpPr>
            <a:spLocks noGrp="1" noChangeArrowheads="1"/>
          </p:cNvSpPr>
          <p:nvPr>
            <p:ph type="sldNum" sz="quarter" idx="12"/>
          </p:nvPr>
        </p:nvSpPr>
        <p:spPr>
          <a:ln/>
        </p:spPr>
        <p:txBody>
          <a:bodyPr/>
          <a:lstStyle>
            <a:lvl1pPr>
              <a:defRPr/>
            </a:lvl1pPr>
          </a:lstStyle>
          <a:p>
            <a:pPr>
              <a:defRPr/>
            </a:pPr>
            <a:fld id="{BAE538D2-E176-44D9-81CC-3DE23A905F1A}" type="slidenum">
              <a:rPr lang="en-US" altLang="en-US"/>
              <a:pPr>
                <a:defRPr/>
              </a:pPr>
              <a:t>‹#›</a:t>
            </a:fld>
            <a:endParaRPr lang="en-US" altLang="en-US"/>
          </a:p>
        </p:txBody>
      </p:sp>
    </p:spTree>
    <p:extLst>
      <p:ext uri="{BB962C8B-B14F-4D97-AF65-F5344CB8AC3E}">
        <p14:creationId xmlns:p14="http://schemas.microsoft.com/office/powerpoint/2010/main" val="417583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6DB0974-A26B-45D6-8AD1-699F497CB0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FD04815-5397-4C51-A7F4-DF99F4674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7DA8B5-DB73-4AC6-B7C0-A34AFD73D678}"/>
              </a:ext>
            </a:extLst>
          </p:cNvPr>
          <p:cNvSpPr>
            <a:spLocks noGrp="1"/>
          </p:cNvSpPr>
          <p:nvPr>
            <p:ph type="sldNum" sz="quarter" idx="12"/>
          </p:nvPr>
        </p:nvSpPr>
        <p:spPr/>
        <p:txBody>
          <a:bodyPr/>
          <a:lstStyle>
            <a:lvl1pPr>
              <a:defRPr/>
            </a:lvl1pPr>
          </a:lstStyle>
          <a:p>
            <a:pPr>
              <a:defRPr/>
            </a:pPr>
            <a:fld id="{D2EF8B60-18DE-4BD4-9E8D-D4BF28A167F3}" type="slidenum">
              <a:rPr lang="en-US" altLang="en-US"/>
              <a:pPr>
                <a:defRPr/>
              </a:pPr>
              <a:t>‹#›</a:t>
            </a:fld>
            <a:endParaRPr lang="en-US" altLang="en-US"/>
          </a:p>
        </p:txBody>
      </p:sp>
    </p:spTree>
    <p:extLst>
      <p:ext uri="{BB962C8B-B14F-4D97-AF65-F5344CB8AC3E}">
        <p14:creationId xmlns:p14="http://schemas.microsoft.com/office/powerpoint/2010/main" val="307310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8209FD-0AF0-4653-8F4E-8E6C6E1356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1BAB29-BD65-4FF5-A786-4F6FFAF614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40C52C-80F5-4346-B4E6-A4D1375C73A8}"/>
              </a:ext>
            </a:extLst>
          </p:cNvPr>
          <p:cNvSpPr>
            <a:spLocks noGrp="1"/>
          </p:cNvSpPr>
          <p:nvPr>
            <p:ph type="sldNum" sz="quarter" idx="12"/>
          </p:nvPr>
        </p:nvSpPr>
        <p:spPr/>
        <p:txBody>
          <a:bodyPr/>
          <a:lstStyle>
            <a:lvl1pPr>
              <a:defRPr/>
            </a:lvl1pPr>
          </a:lstStyle>
          <a:p>
            <a:pPr>
              <a:defRPr/>
            </a:pPr>
            <a:fld id="{E8A0D237-8FFF-4B41-AD2F-94457FF77373}" type="slidenum">
              <a:rPr lang="en-US" altLang="en-US"/>
              <a:pPr>
                <a:defRPr/>
              </a:pPr>
              <a:t>‹#›</a:t>
            </a:fld>
            <a:endParaRPr lang="en-US" altLang="en-US"/>
          </a:p>
        </p:txBody>
      </p:sp>
    </p:spTree>
    <p:extLst>
      <p:ext uri="{BB962C8B-B14F-4D97-AF65-F5344CB8AC3E}">
        <p14:creationId xmlns:p14="http://schemas.microsoft.com/office/powerpoint/2010/main" val="280560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401515-1412-4829-BA11-809719C376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11706F-7509-4B46-A400-D68F130C93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02E28C-C1CC-44FD-BDFD-6CFF2120F099}"/>
              </a:ext>
            </a:extLst>
          </p:cNvPr>
          <p:cNvSpPr>
            <a:spLocks noGrp="1"/>
          </p:cNvSpPr>
          <p:nvPr>
            <p:ph type="sldNum" sz="quarter" idx="12"/>
          </p:nvPr>
        </p:nvSpPr>
        <p:spPr/>
        <p:txBody>
          <a:bodyPr/>
          <a:lstStyle>
            <a:lvl1pPr>
              <a:defRPr/>
            </a:lvl1pPr>
          </a:lstStyle>
          <a:p>
            <a:pPr>
              <a:defRPr/>
            </a:pPr>
            <a:fld id="{F464208F-6EC9-47D9-85AE-1CFE81A93AE4}" type="slidenum">
              <a:rPr lang="en-US" altLang="en-US"/>
              <a:pPr>
                <a:defRPr/>
              </a:pPr>
              <a:t>‹#›</a:t>
            </a:fld>
            <a:endParaRPr lang="en-US" altLang="en-US"/>
          </a:p>
        </p:txBody>
      </p:sp>
    </p:spTree>
    <p:extLst>
      <p:ext uri="{BB962C8B-B14F-4D97-AF65-F5344CB8AC3E}">
        <p14:creationId xmlns:p14="http://schemas.microsoft.com/office/powerpoint/2010/main" val="3112774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95C1BC-5CC5-45CB-9D7E-F98E50D6F7B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7EA6ADB-65A4-42C4-A9EC-8ED20F7AE2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2CDAFF-1220-4240-9B8F-FFCA07CB0DA2}"/>
              </a:ext>
            </a:extLst>
          </p:cNvPr>
          <p:cNvSpPr>
            <a:spLocks noGrp="1"/>
          </p:cNvSpPr>
          <p:nvPr>
            <p:ph type="sldNum" sz="quarter" idx="12"/>
          </p:nvPr>
        </p:nvSpPr>
        <p:spPr/>
        <p:txBody>
          <a:bodyPr/>
          <a:lstStyle>
            <a:lvl1pPr>
              <a:defRPr/>
            </a:lvl1pPr>
          </a:lstStyle>
          <a:p>
            <a:pPr>
              <a:defRPr/>
            </a:pPr>
            <a:fld id="{DE7DDEB9-AE55-44AF-9EE3-99E8C389F399}" type="slidenum">
              <a:rPr lang="en-US" altLang="en-US"/>
              <a:pPr>
                <a:defRPr/>
              </a:pPr>
              <a:t>‹#›</a:t>
            </a:fld>
            <a:endParaRPr lang="en-US" altLang="en-US"/>
          </a:p>
        </p:txBody>
      </p:sp>
    </p:spTree>
    <p:extLst>
      <p:ext uri="{BB962C8B-B14F-4D97-AF65-F5344CB8AC3E}">
        <p14:creationId xmlns:p14="http://schemas.microsoft.com/office/powerpoint/2010/main" val="296222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FA621A3-CAD6-4BB4-84FE-26B8AC64589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1DD0827-5307-4408-8E72-D2BBD526190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DB240DE-3720-4F39-9E5E-1BF3440B3440}"/>
              </a:ext>
            </a:extLst>
          </p:cNvPr>
          <p:cNvSpPr>
            <a:spLocks noGrp="1"/>
          </p:cNvSpPr>
          <p:nvPr>
            <p:ph type="sldNum" sz="quarter" idx="12"/>
          </p:nvPr>
        </p:nvSpPr>
        <p:spPr/>
        <p:txBody>
          <a:bodyPr/>
          <a:lstStyle>
            <a:lvl1pPr>
              <a:defRPr/>
            </a:lvl1pPr>
          </a:lstStyle>
          <a:p>
            <a:pPr>
              <a:defRPr/>
            </a:pPr>
            <a:fld id="{612D5EA6-C73F-42B0-886F-B56DCFC11E00}" type="slidenum">
              <a:rPr lang="en-US" altLang="en-US"/>
              <a:pPr>
                <a:defRPr/>
              </a:pPr>
              <a:t>‹#›</a:t>
            </a:fld>
            <a:endParaRPr lang="en-US" altLang="en-US"/>
          </a:p>
        </p:txBody>
      </p:sp>
    </p:spTree>
    <p:extLst>
      <p:ext uri="{BB962C8B-B14F-4D97-AF65-F5344CB8AC3E}">
        <p14:creationId xmlns:p14="http://schemas.microsoft.com/office/powerpoint/2010/main" val="2097192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412808-73A0-41E0-A16C-7612F91B086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F44A5AA-7F92-4DCA-800A-9EB5A73DDCC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A4F434F-54FC-4241-BA16-515DAFE04230}"/>
              </a:ext>
            </a:extLst>
          </p:cNvPr>
          <p:cNvSpPr>
            <a:spLocks noGrp="1"/>
          </p:cNvSpPr>
          <p:nvPr>
            <p:ph type="sldNum" sz="quarter" idx="12"/>
          </p:nvPr>
        </p:nvSpPr>
        <p:spPr/>
        <p:txBody>
          <a:bodyPr/>
          <a:lstStyle>
            <a:lvl1pPr>
              <a:defRPr/>
            </a:lvl1pPr>
          </a:lstStyle>
          <a:p>
            <a:pPr>
              <a:defRPr/>
            </a:pPr>
            <a:fld id="{0852C0EA-30AE-4B7B-B6EA-E225636B137C}" type="slidenum">
              <a:rPr lang="en-US" altLang="en-US"/>
              <a:pPr>
                <a:defRPr/>
              </a:pPr>
              <a:t>‹#›</a:t>
            </a:fld>
            <a:endParaRPr lang="en-US" altLang="en-US"/>
          </a:p>
        </p:txBody>
      </p:sp>
    </p:spTree>
    <p:extLst>
      <p:ext uri="{BB962C8B-B14F-4D97-AF65-F5344CB8AC3E}">
        <p14:creationId xmlns:p14="http://schemas.microsoft.com/office/powerpoint/2010/main" val="408234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14F02C-AA8B-4114-B125-2A5ABC73C8A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B794A90-5493-447B-98FD-6DDE82C633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DD11B9A-7301-4595-855E-AEF13F26BD6F}"/>
              </a:ext>
            </a:extLst>
          </p:cNvPr>
          <p:cNvSpPr>
            <a:spLocks noGrp="1"/>
          </p:cNvSpPr>
          <p:nvPr>
            <p:ph type="sldNum" sz="quarter" idx="12"/>
          </p:nvPr>
        </p:nvSpPr>
        <p:spPr/>
        <p:txBody>
          <a:bodyPr/>
          <a:lstStyle>
            <a:lvl1pPr>
              <a:defRPr/>
            </a:lvl1pPr>
          </a:lstStyle>
          <a:p>
            <a:pPr>
              <a:defRPr/>
            </a:pPr>
            <a:fld id="{6E70D117-3D56-4FF9-A528-CC733A782E77}" type="slidenum">
              <a:rPr lang="en-US" altLang="en-US"/>
              <a:pPr>
                <a:defRPr/>
              </a:pPr>
              <a:t>‹#›</a:t>
            </a:fld>
            <a:endParaRPr lang="en-US" altLang="en-US"/>
          </a:p>
        </p:txBody>
      </p:sp>
    </p:spTree>
    <p:extLst>
      <p:ext uri="{BB962C8B-B14F-4D97-AF65-F5344CB8AC3E}">
        <p14:creationId xmlns:p14="http://schemas.microsoft.com/office/powerpoint/2010/main" val="162287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B0AC04-C136-4C0B-A36D-7BA3A079D3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9EE5C2-E433-4AEA-B691-1E9CBFE969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B6275C-DC5B-4E29-B48E-B8C966EC4412}"/>
              </a:ext>
            </a:extLst>
          </p:cNvPr>
          <p:cNvSpPr>
            <a:spLocks noGrp="1" noChangeArrowheads="1"/>
          </p:cNvSpPr>
          <p:nvPr>
            <p:ph type="sldNum" sz="quarter" idx="12"/>
          </p:nvPr>
        </p:nvSpPr>
        <p:spPr>
          <a:ln/>
        </p:spPr>
        <p:txBody>
          <a:bodyPr/>
          <a:lstStyle>
            <a:lvl1pPr>
              <a:defRPr/>
            </a:lvl1pPr>
          </a:lstStyle>
          <a:p>
            <a:pPr>
              <a:defRPr/>
            </a:pPr>
            <a:fld id="{40C4C0F0-09FC-4925-8F10-06090A9E5482}" type="slidenum">
              <a:rPr lang="en-US" altLang="en-US"/>
              <a:pPr>
                <a:defRPr/>
              </a:pPr>
              <a:t>‹#›</a:t>
            </a:fld>
            <a:endParaRPr lang="en-US" altLang="en-US"/>
          </a:p>
        </p:txBody>
      </p:sp>
    </p:spTree>
    <p:extLst>
      <p:ext uri="{BB962C8B-B14F-4D97-AF65-F5344CB8AC3E}">
        <p14:creationId xmlns:p14="http://schemas.microsoft.com/office/powerpoint/2010/main" val="57328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A27DBC-B274-4E61-AB80-00008EB4FC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5DBB7A0-D30A-4775-BB3C-8A5D74D24C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2D93AE-412B-4A4F-93AF-ADE85C76B0DA}"/>
              </a:ext>
            </a:extLst>
          </p:cNvPr>
          <p:cNvSpPr>
            <a:spLocks noGrp="1"/>
          </p:cNvSpPr>
          <p:nvPr>
            <p:ph type="sldNum" sz="quarter" idx="12"/>
          </p:nvPr>
        </p:nvSpPr>
        <p:spPr/>
        <p:txBody>
          <a:bodyPr/>
          <a:lstStyle>
            <a:lvl1pPr>
              <a:defRPr/>
            </a:lvl1pPr>
          </a:lstStyle>
          <a:p>
            <a:pPr>
              <a:defRPr/>
            </a:pPr>
            <a:fld id="{213637AC-B052-4FAB-8247-C6BC11CB4BB7}" type="slidenum">
              <a:rPr lang="en-US" altLang="en-US"/>
              <a:pPr>
                <a:defRPr/>
              </a:pPr>
              <a:t>‹#›</a:t>
            </a:fld>
            <a:endParaRPr lang="en-US" altLang="en-US"/>
          </a:p>
        </p:txBody>
      </p:sp>
    </p:spTree>
    <p:extLst>
      <p:ext uri="{BB962C8B-B14F-4D97-AF65-F5344CB8AC3E}">
        <p14:creationId xmlns:p14="http://schemas.microsoft.com/office/powerpoint/2010/main" val="3499582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583123-6647-44D3-9D9D-2B553B7D27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03D5BC8-717D-4D4C-80B4-9BD3E2B945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2BE706-8326-4C87-93E2-642B14EC81DA}"/>
              </a:ext>
            </a:extLst>
          </p:cNvPr>
          <p:cNvSpPr>
            <a:spLocks noGrp="1"/>
          </p:cNvSpPr>
          <p:nvPr>
            <p:ph type="sldNum" sz="quarter" idx="12"/>
          </p:nvPr>
        </p:nvSpPr>
        <p:spPr/>
        <p:txBody>
          <a:bodyPr/>
          <a:lstStyle>
            <a:lvl1pPr>
              <a:defRPr/>
            </a:lvl1pPr>
          </a:lstStyle>
          <a:p>
            <a:pPr>
              <a:defRPr/>
            </a:pPr>
            <a:fld id="{FEC19BEA-7A3A-4C04-8744-80AD39C096AC}" type="slidenum">
              <a:rPr lang="en-US" altLang="en-US"/>
              <a:pPr>
                <a:defRPr/>
              </a:pPr>
              <a:t>‹#›</a:t>
            </a:fld>
            <a:endParaRPr lang="en-US" altLang="en-US"/>
          </a:p>
        </p:txBody>
      </p:sp>
    </p:spTree>
    <p:extLst>
      <p:ext uri="{BB962C8B-B14F-4D97-AF65-F5344CB8AC3E}">
        <p14:creationId xmlns:p14="http://schemas.microsoft.com/office/powerpoint/2010/main" val="1636520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3E8A7-F5BC-4313-BDD3-ADC41EAA2FD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4C8B844-CCAE-4FDA-B42D-9F959991FD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7C54B7-19FD-46CA-9A2B-C5C6D78E5AF4}"/>
              </a:ext>
            </a:extLst>
          </p:cNvPr>
          <p:cNvSpPr>
            <a:spLocks noGrp="1"/>
          </p:cNvSpPr>
          <p:nvPr>
            <p:ph type="sldNum" sz="quarter" idx="12"/>
          </p:nvPr>
        </p:nvSpPr>
        <p:spPr/>
        <p:txBody>
          <a:bodyPr/>
          <a:lstStyle>
            <a:lvl1pPr>
              <a:defRPr/>
            </a:lvl1pPr>
          </a:lstStyle>
          <a:p>
            <a:pPr>
              <a:defRPr/>
            </a:pPr>
            <a:fld id="{8DE29BF7-5FC0-4D88-90C4-E7B7DAA30A6B}" type="slidenum">
              <a:rPr lang="en-US" altLang="en-US"/>
              <a:pPr>
                <a:defRPr/>
              </a:pPr>
              <a:t>‹#›</a:t>
            </a:fld>
            <a:endParaRPr lang="en-US" altLang="en-US"/>
          </a:p>
        </p:txBody>
      </p:sp>
    </p:spTree>
    <p:extLst>
      <p:ext uri="{BB962C8B-B14F-4D97-AF65-F5344CB8AC3E}">
        <p14:creationId xmlns:p14="http://schemas.microsoft.com/office/powerpoint/2010/main" val="374548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F13BE-B12F-4469-ADFE-92737976A4A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9A5FC5-512E-4D6E-94EC-F3735C3300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858A40-2B17-4618-9A08-A518945F4A25}"/>
              </a:ext>
            </a:extLst>
          </p:cNvPr>
          <p:cNvSpPr>
            <a:spLocks noGrp="1"/>
          </p:cNvSpPr>
          <p:nvPr>
            <p:ph type="sldNum" sz="quarter" idx="12"/>
          </p:nvPr>
        </p:nvSpPr>
        <p:spPr/>
        <p:txBody>
          <a:bodyPr/>
          <a:lstStyle>
            <a:lvl1pPr>
              <a:defRPr/>
            </a:lvl1pPr>
          </a:lstStyle>
          <a:p>
            <a:pPr>
              <a:defRPr/>
            </a:pPr>
            <a:fld id="{6F0AAB21-A889-46BA-BD78-6750DCAA7D49}" type="slidenum">
              <a:rPr lang="en-US" altLang="en-US"/>
              <a:pPr>
                <a:defRPr/>
              </a:pPr>
              <a:t>‹#›</a:t>
            </a:fld>
            <a:endParaRPr lang="en-US" altLang="en-US"/>
          </a:p>
        </p:txBody>
      </p:sp>
    </p:spTree>
    <p:extLst>
      <p:ext uri="{BB962C8B-B14F-4D97-AF65-F5344CB8AC3E}">
        <p14:creationId xmlns:p14="http://schemas.microsoft.com/office/powerpoint/2010/main" val="889453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386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B0A6F73-7CC8-4741-984C-1581F679D44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40FCB6A-A3AD-4CC2-BA66-E5CB58EA2A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449D51-EC4C-47E5-B482-C6E666D1E4E6}"/>
              </a:ext>
            </a:extLst>
          </p:cNvPr>
          <p:cNvSpPr>
            <a:spLocks noGrp="1"/>
          </p:cNvSpPr>
          <p:nvPr>
            <p:ph type="sldNum" sz="quarter" idx="12"/>
          </p:nvPr>
        </p:nvSpPr>
        <p:spPr/>
        <p:txBody>
          <a:bodyPr/>
          <a:lstStyle>
            <a:lvl1pPr>
              <a:defRPr/>
            </a:lvl1pPr>
          </a:lstStyle>
          <a:p>
            <a:pPr>
              <a:defRPr/>
            </a:pPr>
            <a:fld id="{7F9D1836-5406-490A-9F26-1358C9E424DA}" type="slidenum">
              <a:rPr lang="en-US" altLang="en-US"/>
              <a:pPr>
                <a:defRPr/>
              </a:pPr>
              <a:t>‹#›</a:t>
            </a:fld>
            <a:endParaRPr lang="en-US" altLang="en-US"/>
          </a:p>
        </p:txBody>
      </p:sp>
    </p:spTree>
    <p:extLst>
      <p:ext uri="{BB962C8B-B14F-4D97-AF65-F5344CB8AC3E}">
        <p14:creationId xmlns:p14="http://schemas.microsoft.com/office/powerpoint/2010/main" val="26132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AB48B1F-E4AE-480B-8209-F1C98993123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C3F0BA1-524D-48AA-8B4C-B959E95B4FA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818B4D0-BB2B-41A5-A412-04852097F4F7}"/>
              </a:ext>
            </a:extLst>
          </p:cNvPr>
          <p:cNvSpPr>
            <a:spLocks noGrp="1"/>
          </p:cNvSpPr>
          <p:nvPr>
            <p:ph type="sldNum" sz="quarter" idx="12"/>
          </p:nvPr>
        </p:nvSpPr>
        <p:spPr/>
        <p:txBody>
          <a:bodyPr/>
          <a:lstStyle>
            <a:lvl1pPr>
              <a:defRPr/>
            </a:lvl1pPr>
          </a:lstStyle>
          <a:p>
            <a:pPr>
              <a:defRPr/>
            </a:pPr>
            <a:fld id="{8A58D852-FB59-41C8-B277-A531B1598003}" type="slidenum">
              <a:rPr lang="en-US" altLang="en-US"/>
              <a:pPr>
                <a:defRPr/>
              </a:pPr>
              <a:t>‹#›</a:t>
            </a:fld>
            <a:endParaRPr lang="en-US" altLang="en-US"/>
          </a:p>
        </p:txBody>
      </p:sp>
    </p:spTree>
    <p:extLst>
      <p:ext uri="{BB962C8B-B14F-4D97-AF65-F5344CB8AC3E}">
        <p14:creationId xmlns:p14="http://schemas.microsoft.com/office/powerpoint/2010/main" val="66167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FE4BEB-7151-4C59-92C3-7214170899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7C9795-F2FC-466C-B179-CECD7D96B7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734B1D-E79C-4530-8B52-81C1C69E88BF}"/>
              </a:ext>
            </a:extLst>
          </p:cNvPr>
          <p:cNvSpPr>
            <a:spLocks noGrp="1" noChangeArrowheads="1"/>
          </p:cNvSpPr>
          <p:nvPr>
            <p:ph type="sldNum" sz="quarter" idx="12"/>
          </p:nvPr>
        </p:nvSpPr>
        <p:spPr>
          <a:ln/>
        </p:spPr>
        <p:txBody>
          <a:bodyPr/>
          <a:lstStyle>
            <a:lvl1pPr>
              <a:defRPr/>
            </a:lvl1pPr>
          </a:lstStyle>
          <a:p>
            <a:pPr>
              <a:defRPr/>
            </a:pPr>
            <a:fld id="{5E3C9FBD-14F3-48FF-B9C2-E7EE384BEAC2}" type="slidenum">
              <a:rPr lang="en-US" altLang="en-US"/>
              <a:pPr>
                <a:defRPr/>
              </a:pPr>
              <a:t>‹#›</a:t>
            </a:fld>
            <a:endParaRPr lang="en-US" altLang="en-US"/>
          </a:p>
        </p:txBody>
      </p:sp>
    </p:spTree>
    <p:extLst>
      <p:ext uri="{BB962C8B-B14F-4D97-AF65-F5344CB8AC3E}">
        <p14:creationId xmlns:p14="http://schemas.microsoft.com/office/powerpoint/2010/main" val="379482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1A06E3-8AE9-4B54-AF33-31527F98A9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905454-F672-4FDC-B103-FBE55EE98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597999-3A91-4D64-9822-4E65B4DE2DAC}"/>
              </a:ext>
            </a:extLst>
          </p:cNvPr>
          <p:cNvSpPr>
            <a:spLocks noGrp="1" noChangeArrowheads="1"/>
          </p:cNvSpPr>
          <p:nvPr>
            <p:ph type="sldNum" sz="quarter" idx="12"/>
          </p:nvPr>
        </p:nvSpPr>
        <p:spPr>
          <a:ln/>
        </p:spPr>
        <p:txBody>
          <a:bodyPr/>
          <a:lstStyle>
            <a:lvl1pPr>
              <a:defRPr/>
            </a:lvl1pPr>
          </a:lstStyle>
          <a:p>
            <a:pPr>
              <a:defRPr/>
            </a:pPr>
            <a:fld id="{5745B0A9-34AA-411C-9BAF-B691D0C2ED84}" type="slidenum">
              <a:rPr lang="en-US" altLang="en-US"/>
              <a:pPr>
                <a:defRPr/>
              </a:pPr>
              <a:t>‹#›</a:t>
            </a:fld>
            <a:endParaRPr lang="en-US" altLang="en-US"/>
          </a:p>
        </p:txBody>
      </p:sp>
    </p:spTree>
    <p:extLst>
      <p:ext uri="{BB962C8B-B14F-4D97-AF65-F5344CB8AC3E}">
        <p14:creationId xmlns:p14="http://schemas.microsoft.com/office/powerpoint/2010/main" val="46429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2C6FF6-E163-4C58-A879-FF0A1F0D9A1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A32F2F7-240C-43F5-8FDC-3B299238F1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7F982A9-5D7F-45C4-846A-CD22BACBC4FB}"/>
              </a:ext>
            </a:extLst>
          </p:cNvPr>
          <p:cNvSpPr>
            <a:spLocks noGrp="1" noChangeArrowheads="1"/>
          </p:cNvSpPr>
          <p:nvPr>
            <p:ph type="sldNum" sz="quarter" idx="12"/>
          </p:nvPr>
        </p:nvSpPr>
        <p:spPr>
          <a:ln/>
        </p:spPr>
        <p:txBody>
          <a:bodyPr/>
          <a:lstStyle>
            <a:lvl1pPr>
              <a:defRPr/>
            </a:lvl1pPr>
          </a:lstStyle>
          <a:p>
            <a:pPr>
              <a:defRPr/>
            </a:pPr>
            <a:fld id="{0173E13C-ECBD-4669-8F39-126991D783AC}" type="slidenum">
              <a:rPr lang="en-US" altLang="en-US"/>
              <a:pPr>
                <a:defRPr/>
              </a:pPr>
              <a:t>‹#›</a:t>
            </a:fld>
            <a:endParaRPr lang="en-US" altLang="en-US"/>
          </a:p>
        </p:txBody>
      </p:sp>
    </p:spTree>
    <p:extLst>
      <p:ext uri="{BB962C8B-B14F-4D97-AF65-F5344CB8AC3E}">
        <p14:creationId xmlns:p14="http://schemas.microsoft.com/office/powerpoint/2010/main" val="96980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8C013C-BB39-4FEE-9EF1-C4ED1C8A1A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06DB7A0-7F6D-417D-B468-3CCCBA0CF5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B8DF9B5-2A5E-474D-BB4E-E154CA444952}"/>
              </a:ext>
            </a:extLst>
          </p:cNvPr>
          <p:cNvSpPr>
            <a:spLocks noGrp="1" noChangeArrowheads="1"/>
          </p:cNvSpPr>
          <p:nvPr>
            <p:ph type="sldNum" sz="quarter" idx="12"/>
          </p:nvPr>
        </p:nvSpPr>
        <p:spPr>
          <a:ln/>
        </p:spPr>
        <p:txBody>
          <a:bodyPr/>
          <a:lstStyle>
            <a:lvl1pPr>
              <a:defRPr/>
            </a:lvl1pPr>
          </a:lstStyle>
          <a:p>
            <a:pPr>
              <a:defRPr/>
            </a:pPr>
            <a:fld id="{97B4A216-7342-49E9-B314-1448328FF3CF}" type="slidenum">
              <a:rPr lang="en-US" altLang="en-US"/>
              <a:pPr>
                <a:defRPr/>
              </a:pPr>
              <a:t>‹#›</a:t>
            </a:fld>
            <a:endParaRPr lang="en-US" altLang="en-US"/>
          </a:p>
        </p:txBody>
      </p:sp>
    </p:spTree>
    <p:extLst>
      <p:ext uri="{BB962C8B-B14F-4D97-AF65-F5344CB8AC3E}">
        <p14:creationId xmlns:p14="http://schemas.microsoft.com/office/powerpoint/2010/main" val="1700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A4B512-3768-4646-B521-A7897875182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ECF8335-E42E-4C82-B447-AC1A2946C3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D186332-F1D3-403F-A101-A54AF7E8A345}"/>
              </a:ext>
            </a:extLst>
          </p:cNvPr>
          <p:cNvSpPr>
            <a:spLocks noGrp="1" noChangeArrowheads="1"/>
          </p:cNvSpPr>
          <p:nvPr>
            <p:ph type="sldNum" sz="quarter" idx="12"/>
          </p:nvPr>
        </p:nvSpPr>
        <p:spPr>
          <a:ln/>
        </p:spPr>
        <p:txBody>
          <a:bodyPr/>
          <a:lstStyle>
            <a:lvl1pPr>
              <a:defRPr/>
            </a:lvl1pPr>
          </a:lstStyle>
          <a:p>
            <a:pPr>
              <a:defRPr/>
            </a:pPr>
            <a:fld id="{5670CC97-C0C5-49A7-AC5C-F7E5C0691032}" type="slidenum">
              <a:rPr lang="en-US" altLang="en-US"/>
              <a:pPr>
                <a:defRPr/>
              </a:pPr>
              <a:t>‹#›</a:t>
            </a:fld>
            <a:endParaRPr lang="en-US" altLang="en-US"/>
          </a:p>
        </p:txBody>
      </p:sp>
    </p:spTree>
    <p:extLst>
      <p:ext uri="{BB962C8B-B14F-4D97-AF65-F5344CB8AC3E}">
        <p14:creationId xmlns:p14="http://schemas.microsoft.com/office/powerpoint/2010/main" val="187933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77DF0F-8A83-453C-B252-812DFDBE1D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864627-423F-43EA-AF89-C4A3032739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8C3AD99-F6C7-4FCB-9825-01C8D78514C2}"/>
              </a:ext>
            </a:extLst>
          </p:cNvPr>
          <p:cNvSpPr>
            <a:spLocks noGrp="1" noChangeArrowheads="1"/>
          </p:cNvSpPr>
          <p:nvPr>
            <p:ph type="sldNum" sz="quarter" idx="12"/>
          </p:nvPr>
        </p:nvSpPr>
        <p:spPr>
          <a:ln/>
        </p:spPr>
        <p:txBody>
          <a:bodyPr/>
          <a:lstStyle>
            <a:lvl1pPr>
              <a:defRPr/>
            </a:lvl1pPr>
          </a:lstStyle>
          <a:p>
            <a:pPr>
              <a:defRPr/>
            </a:pPr>
            <a:fld id="{541328C5-49B9-45EE-A14D-089B085EBE70}" type="slidenum">
              <a:rPr lang="en-US" altLang="en-US"/>
              <a:pPr>
                <a:defRPr/>
              </a:pPr>
              <a:t>‹#›</a:t>
            </a:fld>
            <a:endParaRPr lang="en-US" altLang="en-US"/>
          </a:p>
        </p:txBody>
      </p:sp>
    </p:spTree>
    <p:extLst>
      <p:ext uri="{BB962C8B-B14F-4D97-AF65-F5344CB8AC3E}">
        <p14:creationId xmlns:p14="http://schemas.microsoft.com/office/powerpoint/2010/main" val="364216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8D0C4B8-421A-4E01-B558-07A8D59121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2C45A3-83B3-48ED-8697-74121023C7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C718E8-A550-49FD-ADBA-E95FFB6CC8B8}"/>
              </a:ext>
            </a:extLst>
          </p:cNvPr>
          <p:cNvSpPr>
            <a:spLocks noGrp="1" noChangeArrowheads="1"/>
          </p:cNvSpPr>
          <p:nvPr>
            <p:ph type="sldNum" sz="quarter" idx="12"/>
          </p:nvPr>
        </p:nvSpPr>
        <p:spPr>
          <a:ln/>
        </p:spPr>
        <p:txBody>
          <a:bodyPr/>
          <a:lstStyle>
            <a:lvl1pPr>
              <a:defRPr/>
            </a:lvl1pPr>
          </a:lstStyle>
          <a:p>
            <a:pPr>
              <a:defRPr/>
            </a:pPr>
            <a:fld id="{96489DFA-D62C-4F14-9D71-75DC50B8EF1F}" type="slidenum">
              <a:rPr lang="en-US" altLang="en-US"/>
              <a:pPr>
                <a:defRPr/>
              </a:pPr>
              <a:t>‹#›</a:t>
            </a:fld>
            <a:endParaRPr lang="en-US" altLang="en-US"/>
          </a:p>
        </p:txBody>
      </p:sp>
    </p:spTree>
    <p:extLst>
      <p:ext uri="{BB962C8B-B14F-4D97-AF65-F5344CB8AC3E}">
        <p14:creationId xmlns:p14="http://schemas.microsoft.com/office/powerpoint/2010/main" val="132100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18C1ED-E36E-4951-A610-54F52E05EA4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073D28-0C06-49F4-95EF-765EDD8C741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D6561A0-7359-42A1-A61F-6B78A2B44F4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FAEAE975-DFDE-4BE8-9073-2A3C1D4D3EB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21F67426-C67F-4326-B4AD-2DA73EE482A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553AEB41-7789-44BF-B31F-4D2AB86A47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2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0819066-5668-4A2D-B5B1-302E045D4B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47FBD7E-5D59-49F6-962C-3F8AE1F8882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E2F235-6659-46D4-A821-A2C9F47BA79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mn-cs"/>
              </a:defRPr>
            </a:lvl1pPr>
          </a:lstStyle>
          <a:p>
            <a:pPr>
              <a:defRPr/>
            </a:pPr>
            <a:endParaRPr lang="en-US"/>
          </a:p>
        </p:txBody>
      </p:sp>
      <p:sp>
        <p:nvSpPr>
          <p:cNvPr id="5" name="Footer Placeholder 4">
            <a:extLst>
              <a:ext uri="{FF2B5EF4-FFF2-40B4-BE49-F238E27FC236}">
                <a16:creationId xmlns:a16="http://schemas.microsoft.com/office/drawing/2014/main" id="{FA6090BD-8BA2-4D46-86DD-E1819CC0992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mn-cs"/>
              </a:defRPr>
            </a:lvl1pPr>
          </a:lstStyle>
          <a:p>
            <a:pPr>
              <a:defRPr/>
            </a:pPr>
            <a:endParaRPr lang="en-US"/>
          </a:p>
        </p:txBody>
      </p:sp>
      <p:sp>
        <p:nvSpPr>
          <p:cNvPr id="6" name="Slide Number Placeholder 5">
            <a:extLst>
              <a:ext uri="{FF2B5EF4-FFF2-40B4-BE49-F238E27FC236}">
                <a16:creationId xmlns:a16="http://schemas.microsoft.com/office/drawing/2014/main" id="{29D222AB-C46D-4A51-BAD2-5BE8851E6A2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AE27C19-49A0-45D2-A1DD-77BF3E18E8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 id="214748445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9.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4%20C&#417;%20ch&#7871;%20ti&#234;u%20h&#243;a%20th&#7913;c%20&#259;n%20hth.mp4"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http://www.kgs.vn/kgs/components/com_expose/expose/img/alb_54/15.7_nguoi_cao_tuoi1.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4.gif"/><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7.gif"/></Relationships>
</file>

<file path=ppt/slides/_rels/slide2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8" descr="Picture4">
            <a:extLst>
              <a:ext uri="{FF2B5EF4-FFF2-40B4-BE49-F238E27FC236}">
                <a16:creationId xmlns:a16="http://schemas.microsoft.com/office/drawing/2014/main" id="{0C2D2A1E-0C00-4C39-B10B-984AB1E7B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144463"/>
            <a:ext cx="9144001" cy="677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inh 25">
            <a:extLst>
              <a:ext uri="{FF2B5EF4-FFF2-40B4-BE49-F238E27FC236}">
                <a16:creationId xmlns:a16="http://schemas.microsoft.com/office/drawing/2014/main" id="{8A808D8D-0F8B-4F72-AB4B-1062C7E74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2139950"/>
            <a:ext cx="60198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91" name="Text Box 23">
            <a:extLst>
              <a:ext uri="{FF2B5EF4-FFF2-40B4-BE49-F238E27FC236}">
                <a16:creationId xmlns:a16="http://schemas.microsoft.com/office/drawing/2014/main" id="{659775DE-D6D2-4A51-A3C1-B81232AD1B4A}"/>
              </a:ext>
            </a:extLst>
          </p:cNvPr>
          <p:cNvSpPr txBox="1">
            <a:spLocks noChangeArrowheads="1"/>
          </p:cNvSpPr>
          <p:nvPr/>
        </p:nvSpPr>
        <p:spPr bwMode="auto">
          <a:xfrm>
            <a:off x="7112000" y="4021138"/>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6600"/>
                </a:solidFill>
                <a:latin typeface="Times New Roman" panose="02020603050405020304" pitchFamily="18" charset="0"/>
                <a:cs typeface="Times New Roman" panose="02020603050405020304" pitchFamily="18" charset="0"/>
              </a:rPr>
              <a:t>Lưỡi</a:t>
            </a:r>
          </a:p>
        </p:txBody>
      </p:sp>
      <p:sp>
        <p:nvSpPr>
          <p:cNvPr id="32794" name="Text Box 26">
            <a:extLst>
              <a:ext uri="{FF2B5EF4-FFF2-40B4-BE49-F238E27FC236}">
                <a16:creationId xmlns:a16="http://schemas.microsoft.com/office/drawing/2014/main" id="{CDF64843-78EB-433E-8DD7-30807555E982}"/>
              </a:ext>
            </a:extLst>
          </p:cNvPr>
          <p:cNvSpPr txBox="1">
            <a:spLocks noChangeArrowheads="1"/>
          </p:cNvSpPr>
          <p:nvPr/>
        </p:nvSpPr>
        <p:spPr bwMode="auto">
          <a:xfrm>
            <a:off x="1816100" y="2193925"/>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006600"/>
                </a:solidFill>
                <a:latin typeface="Times New Roman" panose="02020603050405020304" pitchFamily="18" charset="0"/>
                <a:cs typeface="Times New Roman" panose="02020603050405020304" pitchFamily="18" charset="0"/>
              </a:rPr>
              <a:t>Răng cửa</a:t>
            </a:r>
          </a:p>
        </p:txBody>
      </p:sp>
      <p:sp>
        <p:nvSpPr>
          <p:cNvPr id="32795" name="Text Box 27">
            <a:extLst>
              <a:ext uri="{FF2B5EF4-FFF2-40B4-BE49-F238E27FC236}">
                <a16:creationId xmlns:a16="http://schemas.microsoft.com/office/drawing/2014/main" id="{E50C39D4-A31C-4FA7-896F-5986F9AE9F14}"/>
              </a:ext>
            </a:extLst>
          </p:cNvPr>
          <p:cNvSpPr txBox="1">
            <a:spLocks noChangeArrowheads="1"/>
          </p:cNvSpPr>
          <p:nvPr/>
        </p:nvSpPr>
        <p:spPr bwMode="auto">
          <a:xfrm>
            <a:off x="1597025" y="2651125"/>
            <a:ext cx="1752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b="1" dirty="0" err="1">
                <a:solidFill>
                  <a:srgbClr val="006600"/>
                </a:solidFill>
                <a:latin typeface="Times New Roman" panose="02020603050405020304" pitchFamily="18" charset="0"/>
                <a:cs typeface="Times New Roman" panose="02020603050405020304" pitchFamily="18" charset="0"/>
              </a:rPr>
              <a:t>Răng</a:t>
            </a:r>
            <a:r>
              <a:rPr lang="en-US" altLang="en-US" sz="2000" b="1" dirty="0">
                <a:solidFill>
                  <a:srgbClr val="006600"/>
                </a:solidFill>
                <a:latin typeface="Times New Roman" panose="02020603050405020304" pitchFamily="18" charset="0"/>
                <a:cs typeface="Times New Roman" panose="02020603050405020304" pitchFamily="18" charset="0"/>
              </a:rPr>
              <a:t> </a:t>
            </a:r>
            <a:r>
              <a:rPr lang="en-US" altLang="en-US" sz="2000" b="1" dirty="0" err="1">
                <a:solidFill>
                  <a:srgbClr val="006600"/>
                </a:solidFill>
                <a:latin typeface="Times New Roman" panose="02020603050405020304" pitchFamily="18" charset="0"/>
                <a:cs typeface="Times New Roman" panose="02020603050405020304" pitchFamily="18" charset="0"/>
              </a:rPr>
              <a:t>nanh</a:t>
            </a:r>
            <a:endParaRPr lang="en-US" altLang="en-US" sz="2000" b="1" dirty="0">
              <a:solidFill>
                <a:srgbClr val="006600"/>
              </a:solidFill>
              <a:latin typeface="Times New Roman" panose="02020603050405020304" pitchFamily="18" charset="0"/>
              <a:cs typeface="Times New Roman" panose="02020603050405020304" pitchFamily="18" charset="0"/>
            </a:endParaRPr>
          </a:p>
        </p:txBody>
      </p:sp>
      <p:sp>
        <p:nvSpPr>
          <p:cNvPr id="32796" name="Text Box 28">
            <a:extLst>
              <a:ext uri="{FF2B5EF4-FFF2-40B4-BE49-F238E27FC236}">
                <a16:creationId xmlns:a16="http://schemas.microsoft.com/office/drawing/2014/main" id="{93C78948-98E0-4E06-8EA5-592ED5577378}"/>
              </a:ext>
            </a:extLst>
          </p:cNvPr>
          <p:cNvSpPr txBox="1">
            <a:spLocks noChangeArrowheads="1"/>
          </p:cNvSpPr>
          <p:nvPr/>
        </p:nvSpPr>
        <p:spPr bwMode="auto">
          <a:xfrm>
            <a:off x="1752600" y="31845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006600"/>
                </a:solidFill>
                <a:latin typeface="Times New Roman" panose="02020603050405020304" pitchFamily="18" charset="0"/>
                <a:cs typeface="Times New Roman" panose="02020603050405020304" pitchFamily="18" charset="0"/>
              </a:rPr>
              <a:t>Răng hàm</a:t>
            </a:r>
          </a:p>
        </p:txBody>
      </p:sp>
      <p:sp>
        <p:nvSpPr>
          <p:cNvPr id="32797" name="Text Box 29">
            <a:extLst>
              <a:ext uri="{FF2B5EF4-FFF2-40B4-BE49-F238E27FC236}">
                <a16:creationId xmlns:a16="http://schemas.microsoft.com/office/drawing/2014/main" id="{912E7BA6-CEBC-425F-97E1-2AEDE106DC86}"/>
              </a:ext>
            </a:extLst>
          </p:cNvPr>
          <p:cNvSpPr txBox="1">
            <a:spLocks noChangeArrowheads="1"/>
          </p:cNvSpPr>
          <p:nvPr/>
        </p:nvSpPr>
        <p:spPr bwMode="auto">
          <a:xfrm>
            <a:off x="1038225" y="4784725"/>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6600"/>
                </a:solidFill>
                <a:latin typeface="Times New Roman" panose="02020603050405020304" pitchFamily="18" charset="0"/>
                <a:cs typeface="Times New Roman" panose="02020603050405020304" pitchFamily="18" charset="0"/>
              </a:rPr>
              <a:t>Tuyến nước bọt</a:t>
            </a:r>
          </a:p>
        </p:txBody>
      </p:sp>
      <p:sp>
        <p:nvSpPr>
          <p:cNvPr id="32798" name="Text Box 30">
            <a:extLst>
              <a:ext uri="{FF2B5EF4-FFF2-40B4-BE49-F238E27FC236}">
                <a16:creationId xmlns:a16="http://schemas.microsoft.com/office/drawing/2014/main" id="{7DD30EDD-113A-4CE9-971B-B3D9C5D98B88}"/>
              </a:ext>
            </a:extLst>
          </p:cNvPr>
          <p:cNvSpPr txBox="1">
            <a:spLocks noChangeArrowheads="1"/>
          </p:cNvSpPr>
          <p:nvPr/>
        </p:nvSpPr>
        <p:spPr bwMode="auto">
          <a:xfrm>
            <a:off x="1343025" y="5622925"/>
            <a:ext cx="2752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dirty="0" err="1">
                <a:solidFill>
                  <a:srgbClr val="006600"/>
                </a:solidFill>
                <a:latin typeface="Times New Roman" panose="02020603050405020304" pitchFamily="18" charset="0"/>
                <a:cs typeface="Times New Roman" panose="02020603050405020304" pitchFamily="18" charset="0"/>
              </a:rPr>
              <a:t>Nơi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tiết</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nước</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bọt</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32799" name="Text Box 31">
            <a:extLst>
              <a:ext uri="{FF2B5EF4-FFF2-40B4-BE49-F238E27FC236}">
                <a16:creationId xmlns:a16="http://schemas.microsoft.com/office/drawing/2014/main" id="{D7A1AA5A-DA56-4936-8A99-684142B7BDF6}"/>
              </a:ext>
            </a:extLst>
          </p:cNvPr>
          <p:cNvSpPr txBox="1">
            <a:spLocks noChangeArrowheads="1"/>
          </p:cNvSpPr>
          <p:nvPr/>
        </p:nvSpPr>
        <p:spPr bwMode="auto">
          <a:xfrm>
            <a:off x="2362200" y="6319838"/>
            <a:ext cx="6145213" cy="461962"/>
          </a:xfrm>
          <a:prstGeom prst="rect">
            <a:avLst/>
          </a:prstGeom>
          <a:noFill/>
          <a:ln>
            <a:noFill/>
          </a:ln>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defRPr/>
            </a:pPr>
            <a:r>
              <a:rPr lang="vi-VN" b="1" dirty="0">
                <a:solidFill>
                  <a:srgbClr val="C00000"/>
                </a:solidFill>
                <a:latin typeface="+mj-lt"/>
              </a:rPr>
              <a:t>Hình 25.1. Các cơ quan trong khoang miệng</a:t>
            </a:r>
          </a:p>
        </p:txBody>
      </p:sp>
      <p:sp>
        <p:nvSpPr>
          <p:cNvPr id="203797" name="AutoShape 21">
            <a:extLst>
              <a:ext uri="{FF2B5EF4-FFF2-40B4-BE49-F238E27FC236}">
                <a16:creationId xmlns:a16="http://schemas.microsoft.com/office/drawing/2014/main" id="{90F6D1CF-DE45-41FE-BA3D-4F5C0118807F}"/>
              </a:ext>
            </a:extLst>
          </p:cNvPr>
          <p:cNvSpPr>
            <a:spLocks/>
          </p:cNvSpPr>
          <p:nvPr/>
        </p:nvSpPr>
        <p:spPr bwMode="auto">
          <a:xfrm>
            <a:off x="1587500" y="2362200"/>
            <a:ext cx="228600" cy="1143000"/>
          </a:xfrm>
          <a:prstGeom prst="leftBrace">
            <a:avLst>
              <a:gd name="adj1" fmla="val 41667"/>
              <a:gd name="adj2" fmla="val 50000"/>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2400">
              <a:solidFill>
                <a:srgbClr val="006600"/>
              </a:solidFill>
              <a:latin typeface=".VnTime" pitchFamily="34" charset="0"/>
            </a:endParaRPr>
          </a:p>
        </p:txBody>
      </p:sp>
      <p:sp>
        <p:nvSpPr>
          <p:cNvPr id="203799" name="Text Box 23">
            <a:extLst>
              <a:ext uri="{FF2B5EF4-FFF2-40B4-BE49-F238E27FC236}">
                <a16:creationId xmlns:a16="http://schemas.microsoft.com/office/drawing/2014/main" id="{65479105-C0A0-4BC3-BBEE-7BFD9B2B0426}"/>
              </a:ext>
            </a:extLst>
          </p:cNvPr>
          <p:cNvSpPr txBox="1">
            <a:spLocks noChangeArrowheads="1"/>
          </p:cNvSpPr>
          <p:nvPr/>
        </p:nvSpPr>
        <p:spPr bwMode="auto">
          <a:xfrm>
            <a:off x="762000" y="2667000"/>
            <a:ext cx="1066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dirty="0" err="1">
                <a:solidFill>
                  <a:srgbClr val="006600"/>
                </a:solidFill>
                <a:latin typeface="Times New Roman" panose="02020603050405020304" pitchFamily="18" charset="0"/>
                <a:cs typeface="Times New Roman" panose="02020603050405020304" pitchFamily="18" charset="0"/>
              </a:rPr>
              <a:t>Răng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159" name="Line 26">
            <a:extLst>
              <a:ext uri="{FF2B5EF4-FFF2-40B4-BE49-F238E27FC236}">
                <a16:creationId xmlns:a16="http://schemas.microsoft.com/office/drawing/2014/main" id="{43F7367D-75C8-4B38-8E40-8784F4DEDE1E}"/>
              </a:ext>
            </a:extLst>
          </p:cNvPr>
          <p:cNvSpPr>
            <a:spLocks noChangeShapeType="1"/>
          </p:cNvSpPr>
          <p:nvPr/>
        </p:nvSpPr>
        <p:spPr bwMode="auto">
          <a:xfrm>
            <a:off x="7315200" y="25146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7" name="Line 31">
            <a:extLst>
              <a:ext uri="{FF2B5EF4-FFF2-40B4-BE49-F238E27FC236}">
                <a16:creationId xmlns:a16="http://schemas.microsoft.com/office/drawing/2014/main" id="{28938159-B8C5-4C9C-9D31-D18049E803E5}"/>
              </a:ext>
            </a:extLst>
          </p:cNvPr>
          <p:cNvSpPr>
            <a:spLocks noChangeShapeType="1"/>
          </p:cNvSpPr>
          <p:nvPr/>
        </p:nvSpPr>
        <p:spPr bwMode="auto">
          <a:xfrm>
            <a:off x="6248400" y="2590800"/>
            <a:ext cx="12192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203808" name="Text Box 32">
            <a:extLst>
              <a:ext uri="{FF2B5EF4-FFF2-40B4-BE49-F238E27FC236}">
                <a16:creationId xmlns:a16="http://schemas.microsoft.com/office/drawing/2014/main" id="{90639C63-F388-431D-89DC-BCC7D34220BD}"/>
              </a:ext>
            </a:extLst>
          </p:cNvPr>
          <p:cNvSpPr txBox="1">
            <a:spLocks noChangeArrowheads="1"/>
          </p:cNvSpPr>
          <p:nvPr/>
        </p:nvSpPr>
        <p:spPr bwMode="auto">
          <a:xfrm>
            <a:off x="7620000" y="2376488"/>
            <a:ext cx="1066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6600"/>
                </a:solidFill>
                <a:latin typeface="Times New Roman" panose="02020603050405020304" pitchFamily="18" charset="0"/>
                <a:cs typeface="Times New Roman" panose="02020603050405020304" pitchFamily="18" charset="0"/>
              </a:rPr>
              <a:t>Môi</a:t>
            </a:r>
          </a:p>
        </p:txBody>
      </p:sp>
      <p:sp>
        <p:nvSpPr>
          <p:cNvPr id="203809" name="Line 33">
            <a:extLst>
              <a:ext uri="{FF2B5EF4-FFF2-40B4-BE49-F238E27FC236}">
                <a16:creationId xmlns:a16="http://schemas.microsoft.com/office/drawing/2014/main" id="{329107A3-49B0-4E7F-96BF-7DCB51EC5DD3}"/>
              </a:ext>
            </a:extLst>
          </p:cNvPr>
          <p:cNvSpPr>
            <a:spLocks noChangeShapeType="1"/>
          </p:cNvSpPr>
          <p:nvPr/>
        </p:nvSpPr>
        <p:spPr bwMode="auto">
          <a:xfrm flipV="1">
            <a:off x="6397625" y="3503613"/>
            <a:ext cx="1298575" cy="53498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a:p>
        </p:txBody>
      </p:sp>
      <p:sp>
        <p:nvSpPr>
          <p:cNvPr id="203810" name="Text Box 34">
            <a:extLst>
              <a:ext uri="{FF2B5EF4-FFF2-40B4-BE49-F238E27FC236}">
                <a16:creationId xmlns:a16="http://schemas.microsoft.com/office/drawing/2014/main" id="{7E7908E8-0795-46CA-829B-234074C6C36D}"/>
              </a:ext>
            </a:extLst>
          </p:cNvPr>
          <p:cNvSpPr txBox="1">
            <a:spLocks noChangeArrowheads="1"/>
          </p:cNvSpPr>
          <p:nvPr/>
        </p:nvSpPr>
        <p:spPr bwMode="auto">
          <a:xfrm>
            <a:off x="7772400" y="3290888"/>
            <a:ext cx="1066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006600"/>
                </a:solidFill>
                <a:latin typeface="Times New Roman" panose="02020603050405020304" pitchFamily="18" charset="0"/>
                <a:cs typeface="Times New Roman" panose="02020603050405020304" pitchFamily="18" charset="0"/>
              </a:rPr>
              <a:t>Má</a:t>
            </a:r>
          </a:p>
        </p:txBody>
      </p:sp>
      <p:sp>
        <p:nvSpPr>
          <p:cNvPr id="4" name="Cloud Callout 3">
            <a:extLst>
              <a:ext uri="{FF2B5EF4-FFF2-40B4-BE49-F238E27FC236}">
                <a16:creationId xmlns:a16="http://schemas.microsoft.com/office/drawing/2014/main" id="{46F147A6-3A33-42BF-A15D-DF1D64AA77D2}"/>
              </a:ext>
            </a:extLst>
          </p:cNvPr>
          <p:cNvSpPr/>
          <p:nvPr/>
        </p:nvSpPr>
        <p:spPr>
          <a:xfrm>
            <a:off x="3400425" y="538163"/>
            <a:ext cx="5514975" cy="1519237"/>
          </a:xfrm>
          <a:prstGeom prst="cloudCallout">
            <a:avLst>
              <a:gd name="adj1" fmla="val -61021"/>
              <a:gd name="adj2" fmla="val 64067"/>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i="1" dirty="0" err="1">
                <a:solidFill>
                  <a:srgbClr val="C00000"/>
                </a:solidFill>
                <a:latin typeface="Times New Roman" pitchFamily="18" charset="0"/>
                <a:cs typeface="Times New Roman" pitchFamily="18" charset="0"/>
              </a:rPr>
              <a:t>Khoang</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miệng</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được</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cấu</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tạo</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bởi</a:t>
            </a:r>
            <a:r>
              <a:rPr lang="en-US" b="1" i="1" dirty="0">
                <a:solidFill>
                  <a:srgbClr val="C00000"/>
                </a:solidFill>
                <a:latin typeface="Times New Roman" pitchFamily="18" charset="0"/>
                <a:cs typeface="Times New Roman" pitchFamily="18" charset="0"/>
              </a:rPr>
              <a:t> </a:t>
            </a:r>
            <a:r>
              <a:rPr lang="vi-VN" b="1" i="1" dirty="0">
                <a:solidFill>
                  <a:srgbClr val="C00000"/>
                </a:solidFill>
                <a:latin typeface="Times New Roman" pitchFamily="18" charset="0"/>
                <a:cs typeface="Times New Roman" pitchFamily="18" charset="0"/>
              </a:rPr>
              <a:t> các</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cơ</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quan</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nào</a:t>
            </a:r>
            <a:r>
              <a:rPr lang="en-US" b="1" i="1" dirty="0">
                <a:solidFill>
                  <a:srgbClr val="C00000"/>
                </a:solidFill>
                <a:latin typeface="Times New Roman" pitchFamily="18" charset="0"/>
                <a:cs typeface="Times New Roman" pitchFamily="18" charset="0"/>
              </a:rPr>
              <a:t>?</a:t>
            </a:r>
          </a:p>
          <a:p>
            <a:pPr algn="ctr">
              <a:defRPr/>
            </a:pPr>
            <a:endParaRPr lang="en-US" b="1" dirty="0"/>
          </a:p>
        </p:txBody>
      </p:sp>
    </p:spTree>
    <p:extLst>
      <p:ext uri="{BB962C8B-B14F-4D97-AF65-F5344CB8AC3E}">
        <p14:creationId xmlns:p14="http://schemas.microsoft.com/office/powerpoint/2010/main" val="389807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799"/>
                                        </p:tgtEl>
                                        <p:attrNameLst>
                                          <p:attrName>style.visibility</p:attrName>
                                        </p:attrNameLst>
                                      </p:cBhvr>
                                      <p:to>
                                        <p:strVal val="visible"/>
                                      </p:to>
                                    </p:set>
                                    <p:anim calcmode="lin" valueType="num">
                                      <p:cBhvr additive="base">
                                        <p:cTn id="11" dur="500" fill="hold"/>
                                        <p:tgtEl>
                                          <p:spTgt spid="32799"/>
                                        </p:tgtEl>
                                        <p:attrNameLst>
                                          <p:attrName>ppt_x</p:attrName>
                                        </p:attrNameLst>
                                      </p:cBhvr>
                                      <p:tavLst>
                                        <p:tav tm="0">
                                          <p:val>
                                            <p:strVal val="#ppt_x"/>
                                          </p:val>
                                        </p:tav>
                                        <p:tav tm="100000">
                                          <p:val>
                                            <p:strVal val="#ppt_x"/>
                                          </p:val>
                                        </p:tav>
                                      </p:tavLst>
                                    </p:anim>
                                    <p:anim calcmode="lin" valueType="num">
                                      <p:cBhvr additive="base">
                                        <p:cTn id="12" dur="500" fill="hold"/>
                                        <p:tgtEl>
                                          <p:spTgt spid="3279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6" presetClass="entr" presetSubtype="16" fill="hold" grpId="1"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xit" presetSubtype="21" fill="hold" grpId="0" nodeType="clickEffect">
                                  <p:stCondLst>
                                    <p:cond delay="0"/>
                                  </p:stCondLst>
                                  <p:childTnLst>
                                    <p:animEffect transition="out" filter="barn(inVertical)">
                                      <p:cBhvr>
                                        <p:cTn id="20" dur="10"/>
                                        <p:tgtEl>
                                          <p:spTgt spid="4"/>
                                        </p:tgtEl>
                                      </p:cBhvr>
                                    </p:animEffect>
                                    <p:set>
                                      <p:cBhvr>
                                        <p:cTn id="21" dur="1" fill="hold">
                                          <p:stCondLst>
                                            <p:cond delay="9"/>
                                          </p:stCondLst>
                                        </p:cTn>
                                        <p:tgtEl>
                                          <p:spTgt spid="4"/>
                                        </p:tgtEl>
                                        <p:attrNameLst>
                                          <p:attrName>style.visibility</p:attrName>
                                        </p:attrNameLst>
                                      </p:cBhvr>
                                      <p:to>
                                        <p:strVal val="hidden"/>
                                      </p:to>
                                    </p:set>
                                  </p:childTnLst>
                                </p:cTn>
                              </p:par>
                            </p:childTnLst>
                          </p:cTn>
                        </p:par>
                        <p:par>
                          <p:cTn id="22" fill="hold" nodeType="afterGroup">
                            <p:stCondLst>
                              <p:cond delay="10"/>
                            </p:stCondLst>
                            <p:childTnLst>
                              <p:par>
                                <p:cTn id="23" presetID="16" presetClass="entr" presetSubtype="21" fill="hold" grpId="0" nodeType="afterEffect">
                                  <p:stCondLst>
                                    <p:cond delay="0"/>
                                  </p:stCondLst>
                                  <p:childTnLst>
                                    <p:set>
                                      <p:cBhvr>
                                        <p:cTn id="24" dur="1" fill="hold">
                                          <p:stCondLst>
                                            <p:cond delay="0"/>
                                          </p:stCondLst>
                                        </p:cTn>
                                        <p:tgtEl>
                                          <p:spTgt spid="203799"/>
                                        </p:tgtEl>
                                        <p:attrNameLst>
                                          <p:attrName>style.visibility</p:attrName>
                                        </p:attrNameLst>
                                      </p:cBhvr>
                                      <p:to>
                                        <p:strVal val="visible"/>
                                      </p:to>
                                    </p:set>
                                    <p:animEffect transition="in" filter="barn(inVertical)">
                                      <p:cBhvr>
                                        <p:cTn id="25" dur="500"/>
                                        <p:tgtEl>
                                          <p:spTgt spid="203799"/>
                                        </p:tgtEl>
                                      </p:cBhvr>
                                    </p:animEffect>
                                  </p:childTnLst>
                                </p:cTn>
                              </p:par>
                            </p:childTnLst>
                          </p:cTn>
                        </p:par>
                        <p:par>
                          <p:cTn id="26" fill="hold" nodeType="afterGroup">
                            <p:stCondLst>
                              <p:cond delay="510"/>
                            </p:stCondLst>
                            <p:childTnLst>
                              <p:par>
                                <p:cTn id="27" presetID="16" presetClass="entr" presetSubtype="21" fill="hold" grpId="0" nodeType="afterEffect">
                                  <p:stCondLst>
                                    <p:cond delay="0"/>
                                  </p:stCondLst>
                                  <p:childTnLst>
                                    <p:set>
                                      <p:cBhvr>
                                        <p:cTn id="28" dur="1" fill="hold">
                                          <p:stCondLst>
                                            <p:cond delay="0"/>
                                          </p:stCondLst>
                                        </p:cTn>
                                        <p:tgtEl>
                                          <p:spTgt spid="32797"/>
                                        </p:tgtEl>
                                        <p:attrNameLst>
                                          <p:attrName>style.visibility</p:attrName>
                                        </p:attrNameLst>
                                      </p:cBhvr>
                                      <p:to>
                                        <p:strVal val="visible"/>
                                      </p:to>
                                    </p:set>
                                    <p:animEffect transition="in" filter="barn(inVertical)">
                                      <p:cBhvr>
                                        <p:cTn id="29" dur="500"/>
                                        <p:tgtEl>
                                          <p:spTgt spid="32797"/>
                                        </p:tgtEl>
                                      </p:cBhvr>
                                    </p:animEffect>
                                  </p:childTnLst>
                                </p:cTn>
                              </p:par>
                            </p:childTnLst>
                          </p:cTn>
                        </p:par>
                        <p:par>
                          <p:cTn id="30" fill="hold" nodeType="afterGroup">
                            <p:stCondLst>
                              <p:cond delay="1010"/>
                            </p:stCondLst>
                            <p:childTnLst>
                              <p:par>
                                <p:cTn id="31" presetID="16" presetClass="entr" presetSubtype="21" fill="hold" grpId="0" nodeType="afterEffect">
                                  <p:stCondLst>
                                    <p:cond delay="0"/>
                                  </p:stCondLst>
                                  <p:childTnLst>
                                    <p:set>
                                      <p:cBhvr>
                                        <p:cTn id="32" dur="1" fill="hold">
                                          <p:stCondLst>
                                            <p:cond delay="0"/>
                                          </p:stCondLst>
                                        </p:cTn>
                                        <p:tgtEl>
                                          <p:spTgt spid="32798"/>
                                        </p:tgtEl>
                                        <p:attrNameLst>
                                          <p:attrName>style.visibility</p:attrName>
                                        </p:attrNameLst>
                                      </p:cBhvr>
                                      <p:to>
                                        <p:strVal val="visible"/>
                                      </p:to>
                                    </p:set>
                                    <p:animEffect transition="in" filter="barn(inVertical)">
                                      <p:cBhvr>
                                        <p:cTn id="33" dur="500"/>
                                        <p:tgtEl>
                                          <p:spTgt spid="32798"/>
                                        </p:tgtEl>
                                      </p:cBhvr>
                                    </p:animEffect>
                                  </p:childTnLst>
                                </p:cTn>
                              </p:par>
                            </p:childTnLst>
                          </p:cTn>
                        </p:par>
                        <p:par>
                          <p:cTn id="34" fill="hold" nodeType="afterGroup">
                            <p:stCondLst>
                              <p:cond delay="1510"/>
                            </p:stCondLst>
                            <p:childTnLst>
                              <p:par>
                                <p:cTn id="35" presetID="16" presetClass="entr" presetSubtype="21" fill="hold" grpId="0" nodeType="afterEffect">
                                  <p:stCondLst>
                                    <p:cond delay="0"/>
                                  </p:stCondLst>
                                  <p:childTnLst>
                                    <p:set>
                                      <p:cBhvr>
                                        <p:cTn id="36" dur="1" fill="hold">
                                          <p:stCondLst>
                                            <p:cond delay="0"/>
                                          </p:stCondLst>
                                        </p:cTn>
                                        <p:tgtEl>
                                          <p:spTgt spid="32791"/>
                                        </p:tgtEl>
                                        <p:attrNameLst>
                                          <p:attrName>style.visibility</p:attrName>
                                        </p:attrNameLst>
                                      </p:cBhvr>
                                      <p:to>
                                        <p:strVal val="visible"/>
                                      </p:to>
                                    </p:set>
                                    <p:animEffect transition="in" filter="barn(inVertical)">
                                      <p:cBhvr>
                                        <p:cTn id="37" dur="500"/>
                                        <p:tgtEl>
                                          <p:spTgt spid="32791"/>
                                        </p:tgtEl>
                                      </p:cBhvr>
                                    </p:animEffect>
                                  </p:childTnLst>
                                </p:cTn>
                              </p:par>
                            </p:childTnLst>
                          </p:cTn>
                        </p:par>
                        <p:par>
                          <p:cTn id="38" fill="hold" nodeType="afterGroup">
                            <p:stCondLst>
                              <p:cond delay="2010"/>
                            </p:stCondLst>
                            <p:childTnLst>
                              <p:par>
                                <p:cTn id="39" presetID="42" presetClass="entr" presetSubtype="0" fill="hold" nodeType="afterEffect">
                                  <p:stCondLst>
                                    <p:cond delay="0"/>
                                  </p:stCondLst>
                                  <p:childTnLst>
                                    <p:set>
                                      <p:cBhvr>
                                        <p:cTn id="40" dur="1" fill="hold">
                                          <p:stCondLst>
                                            <p:cond delay="0"/>
                                          </p:stCondLst>
                                        </p:cTn>
                                        <p:tgtEl>
                                          <p:spTgt spid="203809"/>
                                        </p:tgtEl>
                                        <p:attrNameLst>
                                          <p:attrName>style.visibility</p:attrName>
                                        </p:attrNameLst>
                                      </p:cBhvr>
                                      <p:to>
                                        <p:strVal val="visible"/>
                                      </p:to>
                                    </p:set>
                                    <p:animEffect transition="in" filter="fade">
                                      <p:cBhvr>
                                        <p:cTn id="41" dur="1000"/>
                                        <p:tgtEl>
                                          <p:spTgt spid="203809"/>
                                        </p:tgtEl>
                                      </p:cBhvr>
                                    </p:animEffect>
                                    <p:anim calcmode="lin" valueType="num">
                                      <p:cBhvr>
                                        <p:cTn id="42" dur="1000" fill="hold"/>
                                        <p:tgtEl>
                                          <p:spTgt spid="203809"/>
                                        </p:tgtEl>
                                        <p:attrNameLst>
                                          <p:attrName>ppt_x</p:attrName>
                                        </p:attrNameLst>
                                      </p:cBhvr>
                                      <p:tavLst>
                                        <p:tav tm="0">
                                          <p:val>
                                            <p:strVal val="#ppt_x"/>
                                          </p:val>
                                        </p:tav>
                                        <p:tav tm="100000">
                                          <p:val>
                                            <p:strVal val="#ppt_x"/>
                                          </p:val>
                                        </p:tav>
                                      </p:tavLst>
                                    </p:anim>
                                    <p:anim calcmode="lin" valueType="num">
                                      <p:cBhvr>
                                        <p:cTn id="43" dur="1000" fill="hold"/>
                                        <p:tgtEl>
                                          <p:spTgt spid="20380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010"/>
                            </p:stCondLst>
                            <p:childTnLst>
                              <p:par>
                                <p:cTn id="45" presetID="42" presetClass="entr" presetSubtype="0" fill="hold" grpId="0" nodeType="afterEffect">
                                  <p:stCondLst>
                                    <p:cond delay="0"/>
                                  </p:stCondLst>
                                  <p:childTnLst>
                                    <p:set>
                                      <p:cBhvr>
                                        <p:cTn id="46" dur="1" fill="hold">
                                          <p:stCondLst>
                                            <p:cond delay="0"/>
                                          </p:stCondLst>
                                        </p:cTn>
                                        <p:tgtEl>
                                          <p:spTgt spid="203810"/>
                                        </p:tgtEl>
                                        <p:attrNameLst>
                                          <p:attrName>style.visibility</p:attrName>
                                        </p:attrNameLst>
                                      </p:cBhvr>
                                      <p:to>
                                        <p:strVal val="visible"/>
                                      </p:to>
                                    </p:set>
                                    <p:animEffect transition="in" filter="fade">
                                      <p:cBhvr>
                                        <p:cTn id="47" dur="1000"/>
                                        <p:tgtEl>
                                          <p:spTgt spid="203810"/>
                                        </p:tgtEl>
                                      </p:cBhvr>
                                    </p:animEffect>
                                    <p:anim calcmode="lin" valueType="num">
                                      <p:cBhvr>
                                        <p:cTn id="48" dur="1000" fill="hold"/>
                                        <p:tgtEl>
                                          <p:spTgt spid="203810"/>
                                        </p:tgtEl>
                                        <p:attrNameLst>
                                          <p:attrName>ppt_x</p:attrName>
                                        </p:attrNameLst>
                                      </p:cBhvr>
                                      <p:tavLst>
                                        <p:tav tm="0">
                                          <p:val>
                                            <p:strVal val="#ppt_x"/>
                                          </p:val>
                                        </p:tav>
                                        <p:tav tm="100000">
                                          <p:val>
                                            <p:strVal val="#ppt_x"/>
                                          </p:val>
                                        </p:tav>
                                      </p:tavLst>
                                    </p:anim>
                                    <p:anim calcmode="lin" valueType="num">
                                      <p:cBhvr>
                                        <p:cTn id="49" dur="1000" fill="hold"/>
                                        <p:tgtEl>
                                          <p:spTgt spid="20381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4010"/>
                            </p:stCondLst>
                            <p:childTnLst>
                              <p:par>
                                <p:cTn id="51" presetID="16" presetClass="entr" presetSubtype="21" fill="hold" nodeType="afterEffect">
                                  <p:stCondLst>
                                    <p:cond delay="0"/>
                                  </p:stCondLst>
                                  <p:childTnLst>
                                    <p:set>
                                      <p:cBhvr>
                                        <p:cTn id="52" dur="1" fill="hold">
                                          <p:stCondLst>
                                            <p:cond delay="0"/>
                                          </p:stCondLst>
                                        </p:cTn>
                                        <p:tgtEl>
                                          <p:spTgt spid="203807"/>
                                        </p:tgtEl>
                                        <p:attrNameLst>
                                          <p:attrName>style.visibility</p:attrName>
                                        </p:attrNameLst>
                                      </p:cBhvr>
                                      <p:to>
                                        <p:strVal val="visible"/>
                                      </p:to>
                                    </p:set>
                                    <p:animEffect transition="in" filter="barn(inVertical)">
                                      <p:cBhvr>
                                        <p:cTn id="53" dur="500"/>
                                        <p:tgtEl>
                                          <p:spTgt spid="203807"/>
                                        </p:tgtEl>
                                      </p:cBhvr>
                                    </p:animEffect>
                                  </p:childTnLst>
                                </p:cTn>
                              </p:par>
                            </p:childTnLst>
                          </p:cTn>
                        </p:par>
                        <p:par>
                          <p:cTn id="54" fill="hold" nodeType="afterGroup">
                            <p:stCondLst>
                              <p:cond delay="4510"/>
                            </p:stCondLst>
                            <p:childTnLst>
                              <p:par>
                                <p:cTn id="55" presetID="16" presetClass="entr" presetSubtype="21" fill="hold" grpId="0" nodeType="afterEffect">
                                  <p:stCondLst>
                                    <p:cond delay="0"/>
                                  </p:stCondLst>
                                  <p:childTnLst>
                                    <p:set>
                                      <p:cBhvr>
                                        <p:cTn id="56" dur="1" fill="hold">
                                          <p:stCondLst>
                                            <p:cond delay="0"/>
                                          </p:stCondLst>
                                        </p:cTn>
                                        <p:tgtEl>
                                          <p:spTgt spid="203808"/>
                                        </p:tgtEl>
                                        <p:attrNameLst>
                                          <p:attrName>style.visibility</p:attrName>
                                        </p:attrNameLst>
                                      </p:cBhvr>
                                      <p:to>
                                        <p:strVal val="visible"/>
                                      </p:to>
                                    </p:set>
                                    <p:animEffect transition="in" filter="barn(inVertical)">
                                      <p:cBhvr>
                                        <p:cTn id="57" dur="500"/>
                                        <p:tgtEl>
                                          <p:spTgt spid="2038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3797"/>
                                        </p:tgtEl>
                                        <p:attrNameLst>
                                          <p:attrName>style.visibility</p:attrName>
                                        </p:attrNameLst>
                                      </p:cBhvr>
                                      <p:to>
                                        <p:strVal val="visible"/>
                                      </p:to>
                                    </p:set>
                                    <p:animEffect transition="in" filter="barn(inVertical)">
                                      <p:cBhvr>
                                        <p:cTn id="62" dur="500"/>
                                        <p:tgtEl>
                                          <p:spTgt spid="203797"/>
                                        </p:tgtEl>
                                      </p:cBhvr>
                                    </p:animEffect>
                                  </p:childTnLst>
                                </p:cTn>
                              </p:par>
                            </p:childTnLst>
                          </p:cTn>
                        </p:par>
                        <p:par>
                          <p:cTn id="63" fill="hold" nodeType="afterGroup">
                            <p:stCondLst>
                              <p:cond delay="500"/>
                            </p:stCondLst>
                            <p:childTnLst>
                              <p:par>
                                <p:cTn id="64" presetID="16" presetClass="entr" presetSubtype="21" fill="hold" grpId="0" nodeType="afterEffect">
                                  <p:stCondLst>
                                    <p:cond delay="0"/>
                                  </p:stCondLst>
                                  <p:childTnLst>
                                    <p:set>
                                      <p:cBhvr>
                                        <p:cTn id="65" dur="1" fill="hold">
                                          <p:stCondLst>
                                            <p:cond delay="0"/>
                                          </p:stCondLst>
                                        </p:cTn>
                                        <p:tgtEl>
                                          <p:spTgt spid="32794"/>
                                        </p:tgtEl>
                                        <p:attrNameLst>
                                          <p:attrName>style.visibility</p:attrName>
                                        </p:attrNameLst>
                                      </p:cBhvr>
                                      <p:to>
                                        <p:strVal val="visible"/>
                                      </p:to>
                                    </p:set>
                                    <p:animEffect transition="in" filter="barn(inVertical)">
                                      <p:cBhvr>
                                        <p:cTn id="66" dur="500"/>
                                        <p:tgtEl>
                                          <p:spTgt spid="32794"/>
                                        </p:tgtEl>
                                      </p:cBhvr>
                                    </p:animEffect>
                                  </p:childTnLst>
                                </p:cTn>
                              </p:par>
                            </p:childTnLst>
                          </p:cTn>
                        </p:par>
                        <p:par>
                          <p:cTn id="67" fill="hold" nodeType="afterGroup">
                            <p:stCondLst>
                              <p:cond delay="1000"/>
                            </p:stCondLst>
                            <p:childTnLst>
                              <p:par>
                                <p:cTn id="68" presetID="16" presetClass="entr" presetSubtype="21" fill="hold" grpId="0" nodeType="afterEffect">
                                  <p:stCondLst>
                                    <p:cond delay="0"/>
                                  </p:stCondLst>
                                  <p:childTnLst>
                                    <p:set>
                                      <p:cBhvr>
                                        <p:cTn id="69" dur="1" fill="hold">
                                          <p:stCondLst>
                                            <p:cond delay="0"/>
                                          </p:stCondLst>
                                        </p:cTn>
                                        <p:tgtEl>
                                          <p:spTgt spid="32795"/>
                                        </p:tgtEl>
                                        <p:attrNameLst>
                                          <p:attrName>style.visibility</p:attrName>
                                        </p:attrNameLst>
                                      </p:cBhvr>
                                      <p:to>
                                        <p:strVal val="visible"/>
                                      </p:to>
                                    </p:set>
                                    <p:animEffect transition="in" filter="barn(inVertical)">
                                      <p:cBhvr>
                                        <p:cTn id="70" dur="500"/>
                                        <p:tgtEl>
                                          <p:spTgt spid="32795"/>
                                        </p:tgtEl>
                                      </p:cBhvr>
                                    </p:animEffect>
                                  </p:childTnLst>
                                </p:cTn>
                              </p:par>
                            </p:childTnLst>
                          </p:cTn>
                        </p:par>
                        <p:par>
                          <p:cTn id="71" fill="hold" nodeType="afterGroup">
                            <p:stCondLst>
                              <p:cond delay="1500"/>
                            </p:stCondLst>
                            <p:childTnLst>
                              <p:par>
                                <p:cTn id="72" presetID="16" presetClass="entr" presetSubtype="21" fill="hold" grpId="0" nodeType="afterEffect">
                                  <p:stCondLst>
                                    <p:cond delay="0"/>
                                  </p:stCondLst>
                                  <p:childTnLst>
                                    <p:set>
                                      <p:cBhvr>
                                        <p:cTn id="73" dur="1" fill="hold">
                                          <p:stCondLst>
                                            <p:cond delay="0"/>
                                          </p:stCondLst>
                                        </p:cTn>
                                        <p:tgtEl>
                                          <p:spTgt spid="32796"/>
                                        </p:tgtEl>
                                        <p:attrNameLst>
                                          <p:attrName>style.visibility</p:attrName>
                                        </p:attrNameLst>
                                      </p:cBhvr>
                                      <p:to>
                                        <p:strVal val="visible"/>
                                      </p:to>
                                    </p:set>
                                    <p:animEffect transition="in" filter="barn(inVertical)">
                                      <p:cBhvr>
                                        <p:cTn id="74" dur="500"/>
                                        <p:tgtEl>
                                          <p:spTgt spid="32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1" grpId="0"/>
      <p:bldP spid="32794" grpId="0"/>
      <p:bldP spid="32795" grpId="0"/>
      <p:bldP spid="32796" grpId="0"/>
      <p:bldP spid="32797" grpId="0"/>
      <p:bldP spid="32798" grpId="0"/>
      <p:bldP spid="32799" grpId="0"/>
      <p:bldP spid="203797" grpId="0" animBg="1"/>
      <p:bldP spid="203799" grpId="0"/>
      <p:bldP spid="203808" grpId="0"/>
      <p:bldP spid="203810" grpId="0"/>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WordArt 4">
            <a:extLst>
              <a:ext uri="{FF2B5EF4-FFF2-40B4-BE49-F238E27FC236}">
                <a16:creationId xmlns:a16="http://schemas.microsoft.com/office/drawing/2014/main" id="{C23D0416-35BA-4A87-BCB2-A2A445065DC7}"/>
              </a:ext>
            </a:extLst>
          </p:cNvPr>
          <p:cNvSpPr>
            <a:spLocks noChangeArrowheads="1" noChangeShapeType="1" noTextEdit="1"/>
          </p:cNvSpPr>
          <p:nvPr/>
        </p:nvSpPr>
        <p:spPr bwMode="auto">
          <a:xfrm>
            <a:off x="1219200" y="266700"/>
            <a:ext cx="6164263" cy="914400"/>
          </a:xfrm>
          <a:prstGeom prst="rect">
            <a:avLst/>
          </a:prstGeom>
        </p:spPr>
        <p:txBody>
          <a:bodyPr wrap="none" fromWordArt="1">
            <a:prstTxWarp prst="textWave1">
              <a:avLst>
                <a:gd name="adj1" fmla="val 13005"/>
                <a:gd name="adj2" fmla="val 0"/>
              </a:avLst>
            </a:prstTxWarp>
          </a:bodyPr>
          <a:lstStyle/>
          <a:p>
            <a:pPr algn="ctr"/>
            <a:r>
              <a:rPr lang="vi-VN" sz="3600" b="1" kern="10">
                <a:ln w="9525">
                  <a:solidFill>
                    <a:srgbClr val="CC0000"/>
                  </a:solidFill>
                  <a:round/>
                  <a:headEnd/>
                  <a:tailEnd/>
                </a:ln>
                <a:solidFill>
                  <a:srgbClr val="CC0000"/>
                </a:solidFill>
                <a:effectLst>
                  <a:outerShdw dist="53882" dir="2700000" algn="ctr" rotWithShape="0">
                    <a:srgbClr val="C0C0C0">
                      <a:alpha val="79999"/>
                    </a:srgbClr>
                  </a:outerShdw>
                </a:effectLst>
                <a:cs typeface="Times New Roman" panose="02020603050405020304" pitchFamily="18" charset="0"/>
              </a:rPr>
              <a:t>Tôi là '' nước bọt'' trong khoang miệng</a:t>
            </a:r>
            <a:endParaRPr lang="en-US" sz="3600" b="1" kern="10">
              <a:ln w="9525">
                <a:solidFill>
                  <a:srgbClr val="CC0000"/>
                </a:solidFill>
                <a:round/>
                <a:headEnd/>
                <a:tailEnd/>
              </a:ln>
              <a:solidFill>
                <a:srgbClr val="CC0000"/>
              </a:solidFill>
              <a:effectLst>
                <a:outerShdw dist="53882" dir="2700000" algn="ctr" rotWithShape="0">
                  <a:srgbClr val="C0C0C0">
                    <a:alpha val="79999"/>
                  </a:srgbClr>
                </a:outerShdw>
              </a:effectLst>
              <a:cs typeface="Times New Roman" panose="02020603050405020304" pitchFamily="18" charset="0"/>
            </a:endParaRPr>
          </a:p>
        </p:txBody>
      </p:sp>
      <p:sp>
        <p:nvSpPr>
          <p:cNvPr id="265222" name="Text Box 6">
            <a:extLst>
              <a:ext uri="{FF2B5EF4-FFF2-40B4-BE49-F238E27FC236}">
                <a16:creationId xmlns:a16="http://schemas.microsoft.com/office/drawing/2014/main" id="{20995AAD-4A4B-4DBE-8CF1-34023CF0FE49}"/>
              </a:ext>
            </a:extLst>
          </p:cNvPr>
          <p:cNvSpPr txBox="1">
            <a:spLocks noChangeArrowheads="1"/>
          </p:cNvSpPr>
          <p:nvPr/>
        </p:nvSpPr>
        <p:spPr bwMode="auto">
          <a:xfrm>
            <a:off x="228600" y="168910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Nước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bọt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không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chỉ</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có</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vai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trò</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trong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tiêu</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hóa</a:t>
            </a:r>
            <a:r>
              <a:rPr lang="en-US" altLang="en-US" sz="2400" b="1" dirty="0">
                <a:solidFill>
                  <a:srgbClr val="0000CC"/>
                </a:solidFill>
                <a:latin typeface="Times New Roman" panose="02020603050405020304" pitchFamily="18" charset="0"/>
              </a:rPr>
              <a:t> ở </a:t>
            </a:r>
            <a:r>
              <a:rPr lang="en-US" altLang="en-US" sz="2400" b="1" dirty="0" err="1">
                <a:solidFill>
                  <a:srgbClr val="0000CC"/>
                </a:solidFill>
                <a:latin typeface="Times New Roman" panose="02020603050405020304" pitchFamily="18" charset="0"/>
              </a:rPr>
              <a:t>khoang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miệng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Mà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còn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tham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gia</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bảo</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vệ</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răng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miệng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nhờ</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có</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chất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lizôzim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có</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tác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dụng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sát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khuẩn</a:t>
            </a:r>
            <a:r>
              <a:rPr lang="en-US" altLang="en-US" sz="2400" b="1" dirty="0">
                <a:solidFill>
                  <a:srgbClr val="0000CC"/>
                </a:solidFill>
                <a:latin typeface="Times New Roman" panose="02020603050405020304" pitchFamily="18" charset="0"/>
              </a:rPr>
              <a:t>)</a:t>
            </a:r>
          </a:p>
        </p:txBody>
      </p:sp>
      <p:sp>
        <p:nvSpPr>
          <p:cNvPr id="265224" name="Text Box 8">
            <a:extLst>
              <a:ext uri="{FF2B5EF4-FFF2-40B4-BE49-F238E27FC236}">
                <a16:creationId xmlns:a16="http://schemas.microsoft.com/office/drawing/2014/main" id="{8996EE9E-C29A-45A5-B3F8-159A97560271}"/>
              </a:ext>
            </a:extLst>
          </p:cNvPr>
          <p:cNvSpPr txBox="1">
            <a:spLocks noChangeArrowheads="1"/>
          </p:cNvSpPr>
          <p:nvPr/>
        </p:nvSpPr>
        <p:spPr bwMode="auto">
          <a:xfrm>
            <a:off x="241300" y="2933700"/>
            <a:ext cx="87503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Vào</a:t>
            </a:r>
            <a:r>
              <a:rPr lang="en-US" altLang="en-US" sz="2400" b="1" dirty="0">
                <a:solidFill>
                  <a:srgbClr val="0000CC"/>
                </a:solidFill>
                <a:latin typeface="Times New Roman" panose="02020603050405020304" pitchFamily="18" charset="0"/>
              </a:rPr>
              <a:t> ban </a:t>
            </a:r>
            <a:r>
              <a:rPr lang="en-US" altLang="en-US" sz="2400" b="1" dirty="0" err="1">
                <a:solidFill>
                  <a:srgbClr val="0000CC"/>
                </a:solidFill>
                <a:latin typeface="Times New Roman" panose="02020603050405020304" pitchFamily="18" charset="0"/>
              </a:rPr>
              <a:t>đêm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uống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thuốc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kháng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sinh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nước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bọt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tiết</a:t>
            </a:r>
            <a:r>
              <a:rPr lang="en-US" altLang="en-US" sz="2400" b="1" dirty="0">
                <a:solidFill>
                  <a:srgbClr val="0000CC"/>
                </a:solidFill>
                <a:latin typeface="Times New Roman" panose="02020603050405020304" pitchFamily="18" charset="0"/>
              </a:rPr>
              <a:t> ra </a:t>
            </a:r>
            <a:r>
              <a:rPr lang="en-US" altLang="en-US" sz="2400" b="1" dirty="0" err="1">
                <a:solidFill>
                  <a:srgbClr val="0000CC"/>
                </a:solidFill>
                <a:latin typeface="Times New Roman" panose="02020603050405020304" pitchFamily="18" charset="0"/>
              </a:rPr>
              <a:t>ít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sẽ</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điều</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kiện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cho</a:t>
            </a:r>
            <a:r>
              <a:rPr lang="en-US" altLang="en-US" sz="2400" b="1" dirty="0">
                <a:solidFill>
                  <a:srgbClr val="0000CC"/>
                </a:solidFill>
                <a:latin typeface="Times New Roman" panose="02020603050405020304" pitchFamily="18" charset="0"/>
              </a:rPr>
              <a:t> vi </a:t>
            </a:r>
            <a:r>
              <a:rPr lang="en-US" altLang="en-US" sz="2400" b="1" dirty="0" err="1">
                <a:solidFill>
                  <a:srgbClr val="0000CC"/>
                </a:solidFill>
                <a:latin typeface="Times New Roman" panose="02020603050405020304" pitchFamily="18" charset="0"/>
              </a:rPr>
              <a:t>khuẩn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phát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triển</a:t>
            </a:r>
            <a:r>
              <a:rPr lang="en-US" altLang="en-US" sz="2400" b="1" dirty="0">
                <a:solidFill>
                  <a:srgbClr val="0000CC"/>
                </a:solidFill>
                <a:latin typeface="Times New Roman" panose="02020603050405020304" pitchFamily="18" charset="0"/>
              </a:rPr>
              <a:t> ở </a:t>
            </a:r>
            <a:r>
              <a:rPr lang="en-US" altLang="en-US" sz="2400" b="1" dirty="0" err="1">
                <a:solidFill>
                  <a:srgbClr val="0000CC"/>
                </a:solidFill>
                <a:latin typeface="Times New Roman" panose="02020603050405020304" pitchFamily="18" charset="0"/>
              </a:rPr>
              <a:t>nơi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vết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thức</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ăn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còn</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dính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lại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tạo</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môi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trường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axit</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gây</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viêm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răng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lợi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và</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làm</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cho</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miệng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có</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mùi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hôi</a:t>
            </a:r>
            <a:r>
              <a:rPr lang="en-US" altLang="en-US" sz="2400" b="1" dirty="0">
                <a:solidFill>
                  <a:srgbClr val="0000CC"/>
                </a:solidFill>
                <a:latin typeface="Times New Roman" panose="02020603050405020304" pitchFamily="18" charset="0"/>
              </a:rPr>
              <a:t>.</a:t>
            </a:r>
          </a:p>
        </p:txBody>
      </p:sp>
      <p:sp>
        <p:nvSpPr>
          <p:cNvPr id="265225" name="Text Box 9">
            <a:extLst>
              <a:ext uri="{FF2B5EF4-FFF2-40B4-BE49-F238E27FC236}">
                <a16:creationId xmlns:a16="http://schemas.microsoft.com/office/drawing/2014/main" id="{E22C250D-A614-4E65-AABF-F2B569B3D6D6}"/>
              </a:ext>
            </a:extLst>
          </p:cNvPr>
          <p:cNvSpPr txBox="1">
            <a:spLocks noChangeArrowheads="1"/>
          </p:cNvSpPr>
          <p:nvPr/>
        </p:nvSpPr>
        <p:spPr bwMode="auto">
          <a:xfrm>
            <a:off x="228600" y="4705350"/>
            <a:ext cx="8686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000000"/>
                </a:solidFill>
                <a:latin typeface="Times New Roman" panose="02020603050405020304" pitchFamily="18" charset="0"/>
                <a:sym typeface="Wingdings" panose="05000000000000000000" pitchFamily="2" charset="2"/>
              </a:rPr>
              <a:t></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Cần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vệ</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sinh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răng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miệng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đúng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cách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sau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khi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ăn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đặc</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biệt</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sau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bữa</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tối</a:t>
            </a:r>
            <a:r>
              <a:rPr lang="en-US" altLang="en-US" sz="3600" b="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90235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repeatCount="3000" fill="hold" nodeType="clickEffect">
                                  <p:stCondLst>
                                    <p:cond delay="0"/>
                                  </p:stCondLst>
                                  <p:childTnLst>
                                    <p:animClr clrSpc="hsl" dir="cw">
                                      <p:cBhvr override="childStyle">
                                        <p:cTn id="6" dur="500" fill="hold"/>
                                        <p:tgtEl>
                                          <p:spTgt spid="265220"/>
                                        </p:tgtEl>
                                        <p:attrNameLst>
                                          <p:attrName>style.color</p:attrName>
                                        </p:attrNameLst>
                                      </p:cBhvr>
                                      <p:by>
                                        <p:hsl h="7200000" s="0" l="0"/>
                                      </p:by>
                                    </p:animClr>
                                    <p:animClr clrSpc="hsl" dir="cw">
                                      <p:cBhvr>
                                        <p:cTn id="7" dur="500" fill="hold"/>
                                        <p:tgtEl>
                                          <p:spTgt spid="265220"/>
                                        </p:tgtEl>
                                        <p:attrNameLst>
                                          <p:attrName>fillcolor</p:attrName>
                                        </p:attrNameLst>
                                      </p:cBhvr>
                                      <p:by>
                                        <p:hsl h="7200000" s="0" l="0"/>
                                      </p:by>
                                    </p:animClr>
                                    <p:animClr clrSpc="hsl" dir="cw">
                                      <p:cBhvr>
                                        <p:cTn id="8" dur="500" fill="hold"/>
                                        <p:tgtEl>
                                          <p:spTgt spid="265220"/>
                                        </p:tgtEl>
                                        <p:attrNameLst>
                                          <p:attrName>stroke.color</p:attrName>
                                        </p:attrNameLst>
                                      </p:cBhvr>
                                      <p:by>
                                        <p:hsl h="7200000" s="0" l="0"/>
                                      </p:by>
                                    </p:animClr>
                                    <p:set>
                                      <p:cBhvr>
                                        <p:cTn id="9" dur="500" fill="hold"/>
                                        <p:tgtEl>
                                          <p:spTgt spid="2652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65222"/>
                                        </p:tgtEl>
                                        <p:attrNameLst>
                                          <p:attrName>style.visibility</p:attrName>
                                        </p:attrNameLst>
                                      </p:cBhvr>
                                      <p:to>
                                        <p:strVal val="visible"/>
                                      </p:to>
                                    </p:set>
                                    <p:animEffect transition="in" filter="checkerboard(across)">
                                      <p:cBhvr>
                                        <p:cTn id="14" dur="500"/>
                                        <p:tgtEl>
                                          <p:spTgt spid="265222"/>
                                        </p:tgtEl>
                                      </p:cBhvr>
                                    </p:animEffect>
                                  </p:childTnLst>
                                  <p:subTnLst>
                                    <p:animClr clrSpc="rgb" dir="cw">
                                      <p:cBhvr override="childStyle">
                                        <p:cTn dur="1" fill="hold" display="0" masterRel="nextClick" afterEffect="1"/>
                                        <p:tgtEl>
                                          <p:spTgt spid="265222"/>
                                        </p:tgtEl>
                                        <p:attrNameLst>
                                          <p:attrName>ppt_c</p:attrName>
                                        </p:attrNameLst>
                                      </p:cBhvr>
                                      <p:to>
                                        <a:srgbClr val="CC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65224"/>
                                        </p:tgtEl>
                                        <p:attrNameLst>
                                          <p:attrName>style.visibility</p:attrName>
                                        </p:attrNameLst>
                                      </p:cBhvr>
                                      <p:to>
                                        <p:strVal val="visible"/>
                                      </p:to>
                                    </p:set>
                                    <p:animEffect transition="in" filter="checkerboard(across)">
                                      <p:cBhvr>
                                        <p:cTn id="19" dur="500"/>
                                        <p:tgtEl>
                                          <p:spTgt spid="265224"/>
                                        </p:tgtEl>
                                      </p:cBhvr>
                                    </p:animEffect>
                                  </p:childTnLst>
                                  <p:subTnLst>
                                    <p:animClr clrSpc="rgb" dir="cw">
                                      <p:cBhvr override="childStyle">
                                        <p:cTn dur="1" fill="hold" display="0" masterRel="nextClick" afterEffect="1"/>
                                        <p:tgtEl>
                                          <p:spTgt spid="265224"/>
                                        </p:tgtEl>
                                        <p:attrNameLst>
                                          <p:attrName>ppt_c</p:attrName>
                                        </p:attrNameLst>
                                      </p:cBhvr>
                                      <p:to>
                                        <a:srgbClr val="009900"/>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65225"/>
                                        </p:tgtEl>
                                        <p:attrNameLst>
                                          <p:attrName>style.visibility</p:attrName>
                                        </p:attrNameLst>
                                      </p:cBhvr>
                                      <p:to>
                                        <p:strVal val="visible"/>
                                      </p:to>
                                    </p:set>
                                    <p:animEffect transition="in" filter="checkerboard(across)">
                                      <p:cBhvr>
                                        <p:cTn id="24" dur="500"/>
                                        <p:tgtEl>
                                          <p:spTgt spid="265225"/>
                                        </p:tgtEl>
                                      </p:cBhvr>
                                    </p:animEffect>
                                  </p:childTnLst>
                                  <p:subTnLst>
                                    <p:animClr clrSpc="rgb" dir="cw">
                                      <p:cBhvr override="childStyle">
                                        <p:cTn dur="1" fill="hold" display="0" masterRel="nextClick" afterEffect="1"/>
                                        <p:tgtEl>
                                          <p:spTgt spid="265225"/>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2" grpId="0"/>
      <p:bldP spid="265224" grpId="0"/>
      <p:bldP spid="2652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0F51D8-832B-4CEA-86BB-C88970DE8262}"/>
              </a:ext>
            </a:extLst>
          </p:cNvPr>
          <p:cNvSpPr txBox="1">
            <a:spLocks noChangeArrowheads="1"/>
          </p:cNvSpPr>
          <p:nvPr/>
        </p:nvSpPr>
        <p:spPr bwMode="auto">
          <a:xfrm>
            <a:off x="0" y="857250"/>
            <a:ext cx="9144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en-US" altLang="en-US" sz="1800" b="1">
                <a:solidFill>
                  <a:srgbClr val="FF0066"/>
                </a:solidFill>
                <a:cs typeface="Times New Roman" panose="02020603050405020304" pitchFamily="18" charset="0"/>
              </a:rPr>
              <a:t>Vai trò của nước bọt</a:t>
            </a:r>
          </a:p>
          <a:p>
            <a:r>
              <a:rPr lang="en-US" altLang="en-US" sz="1800">
                <a:cs typeface="Times New Roman" panose="02020603050405020304" pitchFamily="18" charset="0"/>
              </a:rPr>
              <a:t>Mỗi ngày cơ thể ta tiết ra khoảng 800 – 1 200ml nước bọt. Bình thường, mỗi giờ tiết khoảng 15ml, nhưng khi nói, khi nhai và đặc biệt khi ăn thức ăn khô sẽ tiết nhiều hơn. Ban ngày tiết nhiều hơn ban đêm.</a:t>
            </a:r>
          </a:p>
          <a:p>
            <a:r>
              <a:rPr lang="en-US" altLang="en-US" sz="1800">
                <a:cs typeface="Times New Roman" panose="02020603050405020304" pitchFamily="18" charset="0"/>
              </a:rPr>
              <a:t>Nước bọt không chỉ có vai trò trong tiêu hóa mà còn có tác dụng bảo vệ răng miệng. Sở dĩ vậy là nhờ trong nước bọt có chất lizôzim có tác dụng sát khuẩn. Những khi ta tiết ít nước bọt (vào ban đêm), không giữ vệ sinh răng miệng sẽ là điều kiện cho vi khuẩn phát triển nơi thức ăn còn dính lại, tạo ra môi trường axit, gây viêm răng lợi (hình dưới) và làm cho miệng có mùi hôi. Bởi vậy, cần phải vệ sinh răng miệng đúng cách sau khi ăn, đặc biệt là sau bữa tối.</a:t>
            </a:r>
          </a:p>
        </p:txBody>
      </p:sp>
      <p:pic>
        <p:nvPicPr>
          <p:cNvPr id="6" name="Picture 4" descr="anh3">
            <a:extLst>
              <a:ext uri="{FF2B5EF4-FFF2-40B4-BE49-F238E27FC236}">
                <a16:creationId xmlns:a16="http://schemas.microsoft.com/office/drawing/2014/main" id="{5CC497FA-9C43-4068-A6C9-FC203D1891B7}"/>
              </a:ext>
            </a:extLst>
          </p:cNvPr>
          <p:cNvPicPr>
            <a:picLocks noChangeAspect="1" noChangeArrowheads="1"/>
          </p:cNvPicPr>
          <p:nvPr/>
        </p:nvPicPr>
        <p:blipFill>
          <a:blip r:embed="rId2">
            <a:lum bright="-24000" contrast="54000"/>
            <a:extLst>
              <a:ext uri="{28A0092B-C50C-407E-A947-70E740481C1C}">
                <a14:useLocalDpi xmlns:a14="http://schemas.microsoft.com/office/drawing/2010/main" val="0"/>
              </a:ext>
            </a:extLst>
          </a:blip>
          <a:srcRect/>
          <a:stretch>
            <a:fillRect/>
          </a:stretch>
        </p:blipFill>
        <p:spPr bwMode="auto">
          <a:xfrm>
            <a:off x="2676525" y="4195763"/>
            <a:ext cx="35893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361FB93-59B4-4BA2-B2D3-76FD86FB98D0}"/>
              </a:ext>
            </a:extLst>
          </p:cNvPr>
          <p:cNvSpPr txBox="1">
            <a:spLocks noChangeArrowheads="1"/>
          </p:cNvSpPr>
          <p:nvPr/>
        </p:nvSpPr>
        <p:spPr bwMode="auto">
          <a:xfrm>
            <a:off x="2322513" y="5651500"/>
            <a:ext cx="1947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solidFill>
                  <a:srgbClr val="0070C0"/>
                </a:solidFill>
              </a:rPr>
              <a:t>Răng bình thường</a:t>
            </a:r>
          </a:p>
        </p:txBody>
      </p:sp>
      <p:sp>
        <p:nvSpPr>
          <p:cNvPr id="8" name="TextBox 7">
            <a:extLst>
              <a:ext uri="{FF2B5EF4-FFF2-40B4-BE49-F238E27FC236}">
                <a16:creationId xmlns:a16="http://schemas.microsoft.com/office/drawing/2014/main" id="{F2B19856-6D59-409F-B513-7E96F9C45FA8}"/>
              </a:ext>
            </a:extLst>
          </p:cNvPr>
          <p:cNvSpPr txBox="1">
            <a:spLocks noChangeArrowheads="1"/>
          </p:cNvSpPr>
          <p:nvPr/>
        </p:nvSpPr>
        <p:spPr bwMode="auto">
          <a:xfrm>
            <a:off x="5330825" y="5651500"/>
            <a:ext cx="162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solidFill>
                  <a:srgbClr val="0070C0"/>
                </a:solidFill>
              </a:rPr>
              <a:t>Răng bị sâu</a:t>
            </a:r>
          </a:p>
        </p:txBody>
      </p:sp>
      <p:sp>
        <p:nvSpPr>
          <p:cNvPr id="9" name="TextBox 8">
            <a:extLst>
              <a:ext uri="{FF2B5EF4-FFF2-40B4-BE49-F238E27FC236}">
                <a16:creationId xmlns:a16="http://schemas.microsoft.com/office/drawing/2014/main" id="{8639B1DD-75DC-411E-8B1C-58D474711A71}"/>
              </a:ext>
            </a:extLst>
          </p:cNvPr>
          <p:cNvSpPr txBox="1">
            <a:spLocks noChangeArrowheads="1"/>
          </p:cNvSpPr>
          <p:nvPr/>
        </p:nvSpPr>
        <p:spPr bwMode="auto">
          <a:xfrm>
            <a:off x="2490788" y="3440113"/>
            <a:ext cx="18145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solidFill>
                  <a:srgbClr val="0070C0"/>
                </a:solidFill>
              </a:rPr>
              <a:t>Vết thức ăn còn dính ở nơi khó làm sạch</a:t>
            </a:r>
          </a:p>
        </p:txBody>
      </p:sp>
      <p:sp>
        <p:nvSpPr>
          <p:cNvPr id="10" name="TextBox 9">
            <a:extLst>
              <a:ext uri="{FF2B5EF4-FFF2-40B4-BE49-F238E27FC236}">
                <a16:creationId xmlns:a16="http://schemas.microsoft.com/office/drawing/2014/main" id="{2949D602-297A-4D60-B482-CDD13EE0793B}"/>
              </a:ext>
            </a:extLst>
          </p:cNvPr>
          <p:cNvSpPr txBox="1">
            <a:spLocks noChangeArrowheads="1"/>
          </p:cNvSpPr>
          <p:nvPr/>
        </p:nvSpPr>
        <p:spPr bwMode="auto">
          <a:xfrm>
            <a:off x="4141788" y="3459163"/>
            <a:ext cx="14620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solidFill>
                  <a:srgbClr val="0070C0"/>
                </a:solidFill>
              </a:rPr>
              <a:t>Vi khuẩn sinh sôi nơi vết thức ăn</a:t>
            </a:r>
          </a:p>
        </p:txBody>
      </p:sp>
      <p:sp>
        <p:nvSpPr>
          <p:cNvPr id="11" name="TextBox 10">
            <a:extLst>
              <a:ext uri="{FF2B5EF4-FFF2-40B4-BE49-F238E27FC236}">
                <a16:creationId xmlns:a16="http://schemas.microsoft.com/office/drawing/2014/main" id="{CFA00C50-321A-4F4C-B244-922C7A4D7022}"/>
              </a:ext>
            </a:extLst>
          </p:cNvPr>
          <p:cNvSpPr txBox="1">
            <a:spLocks noChangeArrowheads="1"/>
          </p:cNvSpPr>
          <p:nvPr/>
        </p:nvSpPr>
        <p:spPr bwMode="auto">
          <a:xfrm>
            <a:off x="6262688" y="3587750"/>
            <a:ext cx="1808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solidFill>
                  <a:srgbClr val="0070C0"/>
                </a:solidFill>
              </a:rPr>
              <a:t>Vi khuẩn phá hủy lớp men răng, ngà răng, gây viêm tủy răng</a:t>
            </a:r>
          </a:p>
        </p:txBody>
      </p:sp>
      <p:sp>
        <p:nvSpPr>
          <p:cNvPr id="12" name="TextBox 11">
            <a:extLst>
              <a:ext uri="{FF2B5EF4-FFF2-40B4-BE49-F238E27FC236}">
                <a16:creationId xmlns:a16="http://schemas.microsoft.com/office/drawing/2014/main" id="{E2C346CC-ACD2-4ED7-A7A0-AC1CE192AA9C}"/>
              </a:ext>
            </a:extLst>
          </p:cNvPr>
          <p:cNvSpPr txBox="1">
            <a:spLocks noChangeArrowheads="1"/>
          </p:cNvSpPr>
          <p:nvPr/>
        </p:nvSpPr>
        <p:spPr bwMode="auto">
          <a:xfrm>
            <a:off x="1047750" y="4227513"/>
            <a:ext cx="164941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a:solidFill>
                  <a:srgbClr val="0070C0"/>
                </a:solidFill>
              </a:rPr>
              <a:t>Lớp men răng</a:t>
            </a:r>
          </a:p>
          <a:p>
            <a:r>
              <a:rPr lang="en-US" altLang="en-US" sz="1800">
                <a:solidFill>
                  <a:srgbClr val="0070C0"/>
                </a:solidFill>
              </a:rPr>
              <a:t>Lớp ngà răng</a:t>
            </a:r>
          </a:p>
          <a:p>
            <a:r>
              <a:rPr lang="en-US" altLang="en-US" sz="1800">
                <a:solidFill>
                  <a:srgbClr val="0070C0"/>
                </a:solidFill>
              </a:rPr>
              <a:t>Tủy răng </a:t>
            </a:r>
          </a:p>
          <a:p>
            <a:r>
              <a:rPr lang="en-US" altLang="en-US" sz="1800">
                <a:solidFill>
                  <a:srgbClr val="0070C0"/>
                </a:solidFill>
              </a:rPr>
              <a:t>Xương hàm</a:t>
            </a:r>
          </a:p>
          <a:p>
            <a:r>
              <a:rPr lang="en-US" altLang="en-US" sz="1800">
                <a:solidFill>
                  <a:srgbClr val="0070C0"/>
                </a:solidFill>
              </a:rPr>
              <a:t>Các mạch máu</a:t>
            </a:r>
          </a:p>
          <a:p>
            <a:endParaRPr lang="en-US" altLang="en-US" sz="2100">
              <a:solidFill>
                <a:srgbClr val="0070C0"/>
              </a:solidFill>
            </a:endParaRPr>
          </a:p>
        </p:txBody>
      </p:sp>
    </p:spTree>
    <p:extLst>
      <p:ext uri="{BB962C8B-B14F-4D97-AF65-F5344CB8AC3E}">
        <p14:creationId xmlns:p14="http://schemas.microsoft.com/office/powerpoint/2010/main" val="3203242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anim calcmode="lin" valueType="num">
                                      <p:cBhvr>
                                        <p:cTn id="31" dur="500" fill="hold"/>
                                        <p:tgtEl>
                                          <p:spTgt spid="5"/>
                                        </p:tgtEl>
                                        <p:attrNameLst>
                                          <p:attrName>ppt_x</p:attrName>
                                        </p:attrNameLst>
                                      </p:cBhvr>
                                      <p:tavLst>
                                        <p:tav tm="0">
                                          <p:val>
                                            <p:strVal val="#ppt_x"/>
                                          </p:val>
                                        </p:tav>
                                        <p:tav tm="100000">
                                          <p:val>
                                            <p:strVal val="#ppt_x"/>
                                          </p:val>
                                        </p:tav>
                                      </p:tavLst>
                                    </p:anim>
                                    <p:anim calcmode="lin" valueType="num">
                                      <p:cBhvr>
                                        <p:cTn id="3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a:extLst>
              <a:ext uri="{FF2B5EF4-FFF2-40B4-BE49-F238E27FC236}">
                <a16:creationId xmlns:a16="http://schemas.microsoft.com/office/drawing/2014/main" id="{638C13E6-BBB9-4033-93BC-4C7C394CE3A8}"/>
              </a:ext>
            </a:extLst>
          </p:cNvPr>
          <p:cNvSpPr>
            <a:spLocks noGrp="1" noChangeArrowheads="1"/>
          </p:cNvSpPr>
          <p:nvPr>
            <p:ph type="ctrTitle"/>
          </p:nvPr>
        </p:nvSpPr>
        <p:spPr>
          <a:xfrm>
            <a:off x="685800" y="2130425"/>
            <a:ext cx="7772400" cy="1470025"/>
          </a:xfrm>
        </p:spPr>
        <p:txBody>
          <a:bodyPr/>
          <a:lstStyle/>
          <a:p>
            <a:pPr eaLnBrk="1" hangingPunct="1"/>
            <a:endParaRPr lang="en-US" altLang="en-US"/>
          </a:p>
        </p:txBody>
      </p:sp>
      <p:sp>
        <p:nvSpPr>
          <p:cNvPr id="39939" name="Subtitle 7">
            <a:extLst>
              <a:ext uri="{FF2B5EF4-FFF2-40B4-BE49-F238E27FC236}">
                <a16:creationId xmlns:a16="http://schemas.microsoft.com/office/drawing/2014/main" id="{9057D2DC-1370-4EE4-A5EF-60A276C89622}"/>
              </a:ext>
            </a:extLst>
          </p:cNvPr>
          <p:cNvSpPr>
            <a:spLocks noGrp="1" noChangeArrowheads="1"/>
          </p:cNvSpPr>
          <p:nvPr>
            <p:ph type="subTitle" idx="1"/>
          </p:nvPr>
        </p:nvSpPr>
        <p:spPr/>
        <p:txBody>
          <a:bodyPr/>
          <a:lstStyle/>
          <a:p>
            <a:pPr eaLnBrk="1" hangingPunct="1"/>
            <a:endParaRPr lang="en-US" altLang="en-US"/>
          </a:p>
        </p:txBody>
      </p:sp>
      <p:pic>
        <p:nvPicPr>
          <p:cNvPr id="39940" name="Picture 8" descr="ve sinh rang mieng.JPG">
            <a:hlinkClick r:id="rId2" action="ppaction://hlinksldjump"/>
            <a:extLst>
              <a:ext uri="{FF2B5EF4-FFF2-40B4-BE49-F238E27FC236}">
                <a16:creationId xmlns:a16="http://schemas.microsoft.com/office/drawing/2014/main" id="{3EF6F23D-7C36-417F-8990-D30D20DD9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4">
            <a:extLst>
              <a:ext uri="{FF2B5EF4-FFF2-40B4-BE49-F238E27FC236}">
                <a16:creationId xmlns:a16="http://schemas.microsoft.com/office/drawing/2014/main" id="{14A2D26E-3914-4433-82E3-A00ADDF3980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7090A3-8E26-4D95-996A-F452CFEBC2F1}" type="slidenum">
              <a:rPr lang="en-US" altLang="en-US" sz="1400" smtClean="0"/>
              <a:pPr>
                <a:spcBef>
                  <a:spcPct val="0"/>
                </a:spcBef>
                <a:buFontTx/>
                <a:buNone/>
              </a:pPr>
              <a:t>12</a:t>
            </a:fld>
            <a:endParaRPr lang="en-US" altLang="en-US" sz="1400"/>
          </a:p>
        </p:txBody>
      </p:sp>
    </p:spTree>
    <p:extLst>
      <p:ext uri="{BB962C8B-B14F-4D97-AF65-F5344CB8AC3E}">
        <p14:creationId xmlns:p14="http://schemas.microsoft.com/office/powerpoint/2010/main" val="4281100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7AF15433-A553-4B1C-8429-BEA99391F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63500"/>
            <a:ext cx="41021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4EACB3FE-0234-4743-B7FF-A56446433468}"/>
              </a:ext>
            </a:extLst>
          </p:cNvPr>
          <p:cNvSpPr txBox="1">
            <a:spLocks noChangeArrowheads="1"/>
          </p:cNvSpPr>
          <p:nvPr/>
        </p:nvSpPr>
        <p:spPr bwMode="auto">
          <a:xfrm>
            <a:off x="434975" y="2846388"/>
            <a:ext cx="3409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B0F0"/>
                </a:solidFill>
                <a:latin typeface="Times New Roman" panose="02020603050405020304" pitchFamily="18" charset="0"/>
              </a:rPr>
              <a:t>Bệnh viêm nha chu</a:t>
            </a:r>
          </a:p>
        </p:txBody>
      </p:sp>
      <p:pic>
        <p:nvPicPr>
          <p:cNvPr id="21508" name="Picture 2">
            <a:extLst>
              <a:ext uri="{FF2B5EF4-FFF2-40B4-BE49-F238E27FC236}">
                <a16:creationId xmlns:a16="http://schemas.microsoft.com/office/drawing/2014/main" id="{577412CD-6DC6-4082-A12C-664F886D2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3300413"/>
            <a:ext cx="4102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3">
            <a:extLst>
              <a:ext uri="{FF2B5EF4-FFF2-40B4-BE49-F238E27FC236}">
                <a16:creationId xmlns:a16="http://schemas.microsoft.com/office/drawing/2014/main" id="{7D5AEDFA-42F2-4800-92DC-B1077123B652}"/>
              </a:ext>
            </a:extLst>
          </p:cNvPr>
          <p:cNvSpPr txBox="1">
            <a:spLocks noChangeArrowheads="1"/>
          </p:cNvSpPr>
          <p:nvPr/>
        </p:nvSpPr>
        <p:spPr bwMode="auto">
          <a:xfrm>
            <a:off x="609600" y="6369050"/>
            <a:ext cx="28146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B0F0"/>
                </a:solidFill>
                <a:latin typeface="Times New Roman" panose="02020603050405020304" pitchFamily="18" charset="0"/>
              </a:rPr>
              <a:t>Chứng hôi miệng</a:t>
            </a:r>
          </a:p>
        </p:txBody>
      </p:sp>
      <p:pic>
        <p:nvPicPr>
          <p:cNvPr id="21510" name="Picture 3" descr="4 yếu tố căn bản gây ung thư miệng - Ảnh 3.">
            <a:extLst>
              <a:ext uri="{FF2B5EF4-FFF2-40B4-BE49-F238E27FC236}">
                <a16:creationId xmlns:a16="http://schemas.microsoft.com/office/drawing/2014/main" id="{CE8EED55-AD45-4F7B-98CA-80915DD7C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400" y="3235325"/>
            <a:ext cx="42672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4">
            <a:extLst>
              <a:ext uri="{FF2B5EF4-FFF2-40B4-BE49-F238E27FC236}">
                <a16:creationId xmlns:a16="http://schemas.microsoft.com/office/drawing/2014/main" id="{FD4D6221-C3AB-4322-9CD6-FD17C309585F}"/>
              </a:ext>
            </a:extLst>
          </p:cNvPr>
          <p:cNvSpPr txBox="1">
            <a:spLocks noChangeArrowheads="1"/>
          </p:cNvSpPr>
          <p:nvPr/>
        </p:nvSpPr>
        <p:spPr bwMode="auto">
          <a:xfrm>
            <a:off x="5365750" y="6400800"/>
            <a:ext cx="31686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000000"/>
                </a:solidFill>
                <a:latin typeface="Times New Roman" panose="02020603050405020304" pitchFamily="18" charset="0"/>
              </a:rPr>
              <a:t>Bệnh ung thư miệng</a:t>
            </a:r>
          </a:p>
        </p:txBody>
      </p:sp>
      <p:pic>
        <p:nvPicPr>
          <p:cNvPr id="21512" name="Picture 2" descr="Kết quả hình ảnh cho thuốc lá và răng miệng">
            <a:extLst>
              <a:ext uri="{FF2B5EF4-FFF2-40B4-BE49-F238E27FC236}">
                <a16:creationId xmlns:a16="http://schemas.microsoft.com/office/drawing/2014/main" id="{D8C974F5-2D98-41E4-9D99-68D4F7ED2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7075" y="152400"/>
            <a:ext cx="43275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41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ac-dau-hieu-sau-rang-18">
            <a:extLst>
              <a:ext uri="{FF2B5EF4-FFF2-40B4-BE49-F238E27FC236}">
                <a16:creationId xmlns:a16="http://schemas.microsoft.com/office/drawing/2014/main" id="{C4B54315-CDFA-4B75-994B-ED13EDA0B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Slide Number Placeholder 3">
            <a:extLst>
              <a:ext uri="{FF2B5EF4-FFF2-40B4-BE49-F238E27FC236}">
                <a16:creationId xmlns:a16="http://schemas.microsoft.com/office/drawing/2014/main" id="{5C5CC7CD-0363-4EA6-99C1-91F29BB6E41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8D88A9-DF9D-45E7-ABC5-18224E56FFBE}" type="slidenum">
              <a:rPr lang="en-US" altLang="en-US" sz="1400" smtClean="0"/>
              <a:pPr>
                <a:spcBef>
                  <a:spcPct val="0"/>
                </a:spcBef>
                <a:buFontTx/>
                <a:buNone/>
              </a:pPr>
              <a:t>14</a:t>
            </a:fld>
            <a:endParaRPr lang="en-US" altLang="en-US" sz="1400"/>
          </a:p>
        </p:txBody>
      </p:sp>
      <p:pic>
        <p:nvPicPr>
          <p:cNvPr id="22532" name="Picture 3" descr="images (5).jpg">
            <a:extLst>
              <a:ext uri="{FF2B5EF4-FFF2-40B4-BE49-F238E27FC236}">
                <a16:creationId xmlns:a16="http://schemas.microsoft.com/office/drawing/2014/main" id="{02F1C4F6-FF59-4177-80B0-9A850AFCD9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3429000"/>
            <a:ext cx="48053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Content Placeholder 3" descr="images (1).jpg">
            <a:extLst>
              <a:ext uri="{FF2B5EF4-FFF2-40B4-BE49-F238E27FC236}">
                <a16:creationId xmlns:a16="http://schemas.microsoft.com/office/drawing/2014/main" id="{2FB9111E-5D03-479C-AF32-B6D7779EE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extLst>
              <a:ext uri="{FF2B5EF4-FFF2-40B4-BE49-F238E27FC236}">
                <a16:creationId xmlns:a16="http://schemas.microsoft.com/office/drawing/2014/main" id="{B8DB1EE5-6CC9-4B50-93F4-6117801DC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34290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80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inh25-3ok">
            <a:hlinkClick r:id="rId2" action="ppaction://hlinkfile"/>
            <a:extLst>
              <a:ext uri="{FF2B5EF4-FFF2-40B4-BE49-F238E27FC236}">
                <a16:creationId xmlns:a16="http://schemas.microsoft.com/office/drawing/2014/main" id="{564BC1AC-C20B-4D9D-B34B-3AC8D7AEB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708" y="1246742"/>
            <a:ext cx="89201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E6BF5F5B-F693-413A-B562-E9D5B9CEA3F5}"/>
              </a:ext>
            </a:extLst>
          </p:cNvPr>
          <p:cNvSpPr txBox="1">
            <a:spLocks noChangeArrowheads="1"/>
          </p:cNvSpPr>
          <p:nvPr/>
        </p:nvSpPr>
        <p:spPr bwMode="auto">
          <a:xfrm>
            <a:off x="381000" y="9144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rgbClr val="000066"/>
                </a:solidFill>
              </a:rPr>
              <a:t>   </a:t>
            </a:r>
            <a:r>
              <a:rPr lang="en-US" altLang="en-US" b="1" dirty="0" err="1">
                <a:solidFill>
                  <a:srgbClr val="000066"/>
                </a:solidFill>
                <a:latin typeface="Times New Roman" panose="02020603050405020304" pitchFamily="18" charset="0"/>
                <a:cs typeface="Times New Roman" panose="02020603050405020304" pitchFamily="18" charset="0"/>
              </a:rPr>
              <a:t>Các</a:t>
            </a:r>
            <a:r>
              <a:rPr lang="en-US" altLang="en-US" b="1" dirty="0">
                <a:solidFill>
                  <a:srgbClr val="000066"/>
                </a:solidFill>
                <a:latin typeface="Times New Roman" panose="02020603050405020304" pitchFamily="18" charset="0"/>
                <a:cs typeface="Times New Roman" panose="02020603050405020304" pitchFamily="18" charset="0"/>
              </a:rPr>
              <a:t> </a:t>
            </a:r>
            <a:r>
              <a:rPr lang="en-US" altLang="en-US" b="1" dirty="0" err="1">
                <a:solidFill>
                  <a:srgbClr val="000066"/>
                </a:solidFill>
                <a:latin typeface="Times New Roman" panose="02020603050405020304" pitchFamily="18" charset="0"/>
                <a:cs typeface="Times New Roman" panose="02020603050405020304" pitchFamily="18" charset="0"/>
              </a:rPr>
              <a:t>em</a:t>
            </a:r>
            <a:r>
              <a:rPr lang="en-US" altLang="en-US" b="1" dirty="0">
                <a:solidFill>
                  <a:srgbClr val="000066"/>
                </a:solidFill>
                <a:latin typeface="Times New Roman" panose="02020603050405020304" pitchFamily="18" charset="0"/>
                <a:cs typeface="Times New Roman" panose="02020603050405020304" pitchFamily="18" charset="0"/>
              </a:rPr>
              <a:t> </a:t>
            </a:r>
            <a:r>
              <a:rPr lang="en-US" altLang="en-US" b="1" dirty="0" err="1">
                <a:solidFill>
                  <a:srgbClr val="000066"/>
                </a:solidFill>
                <a:latin typeface="Times New Roman" panose="02020603050405020304" pitchFamily="18" charset="0"/>
                <a:cs typeface="Times New Roman" panose="02020603050405020304" pitchFamily="18" charset="0"/>
              </a:rPr>
              <a:t>quan</a:t>
            </a:r>
            <a:r>
              <a:rPr lang="en-US" altLang="en-US" b="1" dirty="0">
                <a:solidFill>
                  <a:srgbClr val="000066"/>
                </a:solidFill>
                <a:latin typeface="Times New Roman" panose="02020603050405020304" pitchFamily="18" charset="0"/>
                <a:cs typeface="Times New Roman" panose="02020603050405020304" pitchFamily="18" charset="0"/>
              </a:rPr>
              <a:t> </a:t>
            </a:r>
            <a:r>
              <a:rPr lang="en-US" altLang="en-US" b="1" dirty="0" err="1">
                <a:solidFill>
                  <a:srgbClr val="000066"/>
                </a:solidFill>
                <a:latin typeface="Times New Roman" panose="02020603050405020304" pitchFamily="18" charset="0"/>
                <a:cs typeface="Times New Roman" panose="02020603050405020304" pitchFamily="18" charset="0"/>
              </a:rPr>
              <a:t>sát</a:t>
            </a:r>
            <a:r>
              <a:rPr lang="en-US" altLang="en-US" b="1" dirty="0">
                <a:solidFill>
                  <a:srgbClr val="000066"/>
                </a:solidFill>
                <a:latin typeface="Times New Roman" panose="02020603050405020304" pitchFamily="18" charset="0"/>
                <a:cs typeface="Times New Roman" panose="02020603050405020304" pitchFamily="18" charset="0"/>
              </a:rPr>
              <a:t> </a:t>
            </a:r>
            <a:r>
              <a:rPr lang="en-US" altLang="en-US" b="1" dirty="0" err="1">
                <a:solidFill>
                  <a:srgbClr val="000066"/>
                </a:solidFill>
                <a:latin typeface="Times New Roman" panose="02020603050405020304" pitchFamily="18" charset="0"/>
                <a:cs typeface="Times New Roman" panose="02020603050405020304" pitchFamily="18" charset="0"/>
              </a:rPr>
              <a:t>hình</a:t>
            </a:r>
            <a:r>
              <a:rPr lang="en-US" altLang="en-US" b="1" dirty="0">
                <a:solidFill>
                  <a:srgbClr val="000066"/>
                </a:solidFill>
                <a:latin typeface="Times New Roman" panose="02020603050405020304" pitchFamily="18" charset="0"/>
                <a:cs typeface="Times New Roman" panose="02020603050405020304" pitchFamily="18" charset="0"/>
              </a:rPr>
              <a:t> </a:t>
            </a:r>
            <a:r>
              <a:rPr lang="en-US" altLang="en-US" b="1" dirty="0" err="1">
                <a:solidFill>
                  <a:srgbClr val="000066"/>
                </a:solidFill>
                <a:latin typeface="Times New Roman" panose="02020603050405020304" pitchFamily="18" charset="0"/>
                <a:cs typeface="Times New Roman" panose="02020603050405020304" pitchFamily="18" charset="0"/>
              </a:rPr>
              <a:t>ảnh</a:t>
            </a:r>
            <a:r>
              <a:rPr lang="en-US" altLang="en-US" b="1" dirty="0">
                <a:solidFill>
                  <a:srgbClr val="000066"/>
                </a:solidFill>
                <a:latin typeface="Times New Roman" panose="02020603050405020304" pitchFamily="18" charset="0"/>
                <a:cs typeface="Times New Roman" panose="02020603050405020304" pitchFamily="18" charset="0"/>
              </a:rPr>
              <a:t> 25-3</a:t>
            </a:r>
          </a:p>
        </p:txBody>
      </p:sp>
      <p:sp>
        <p:nvSpPr>
          <p:cNvPr id="41989" name="Rectangle 5">
            <a:extLst>
              <a:ext uri="{FF2B5EF4-FFF2-40B4-BE49-F238E27FC236}">
                <a16:creationId xmlns:a16="http://schemas.microsoft.com/office/drawing/2014/main" id="{F93E4308-6A8F-4FC0-9D1A-BA106D9E0ABA}"/>
              </a:ext>
            </a:extLst>
          </p:cNvPr>
          <p:cNvSpPr>
            <a:spLocks noRot="1" noChangeArrowheads="1"/>
          </p:cNvSpPr>
          <p:nvPr/>
        </p:nvSpPr>
        <p:spPr bwMode="auto">
          <a:xfrm>
            <a:off x="0" y="304800"/>
            <a:ext cx="9144000" cy="487363"/>
          </a:xfrm>
          <a:prstGeom prst="rect">
            <a:avLst/>
          </a:prstGeom>
          <a:noFill/>
          <a:ln w="9525">
            <a:noFill/>
            <a:miter lim="800000"/>
            <a:headEnd/>
            <a:tailEnd/>
          </a:ln>
          <a:effectLst/>
        </p:spPr>
        <p:txBody>
          <a:bodyPr anchor="ctr"/>
          <a:lstStyle/>
          <a:p>
            <a:pPr eaLnBrk="1" hangingPunct="1">
              <a:lnSpc>
                <a:spcPct val="90000"/>
              </a:lnSpc>
              <a:defRPr/>
            </a:pPr>
            <a:r>
              <a:rPr lang="en-US" sz="3600" b="1" dirty="0">
                <a:solidFill>
                  <a:srgbClr val="FF0000"/>
                </a:solidFill>
                <a:effectLst>
                  <a:outerShdw blurRad="38100" dist="38100" dir="2700000" algn="tl">
                    <a:srgbClr val="C0C0C0"/>
                  </a:outerShdw>
                </a:effectLst>
                <a:cs typeface="+mn-cs"/>
              </a:rPr>
              <a:t>II.  </a:t>
            </a:r>
            <a:r>
              <a:rPr lang="en-US" sz="3600" b="1" u="sng" dirty="0" err="1">
                <a:solidFill>
                  <a:srgbClr val="FF0000"/>
                </a:solidFill>
                <a:effectLst>
                  <a:outerShdw blurRad="38100" dist="38100" dir="2700000" algn="tl">
                    <a:srgbClr val="C0C0C0"/>
                  </a:outerShdw>
                </a:effectLst>
                <a:cs typeface="+mn-cs"/>
              </a:rPr>
              <a:t>Nuốt</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và</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đẩy</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thức</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ăn</a:t>
            </a:r>
            <a:r>
              <a:rPr lang="en-US" sz="3600" b="1" u="sng" dirty="0">
                <a:solidFill>
                  <a:srgbClr val="FF0000"/>
                </a:solidFill>
                <a:effectLst>
                  <a:outerShdw blurRad="38100" dist="38100" dir="2700000" algn="tl">
                    <a:srgbClr val="C0C0C0"/>
                  </a:outerShdw>
                </a:effectLst>
                <a:cs typeface="+mn-cs"/>
              </a:rPr>
              <a:t> qua </a:t>
            </a:r>
            <a:r>
              <a:rPr lang="en-US" sz="3600" b="1" u="sng" dirty="0" err="1">
                <a:solidFill>
                  <a:srgbClr val="FF0000"/>
                </a:solidFill>
                <a:effectLst>
                  <a:outerShdw blurRad="38100" dist="38100" dir="2700000" algn="tl">
                    <a:srgbClr val="C0C0C0"/>
                  </a:outerShdw>
                </a:effectLst>
                <a:cs typeface="+mn-cs"/>
              </a:rPr>
              <a:t>thực</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quản</a:t>
            </a:r>
            <a:r>
              <a:rPr lang="en-US" sz="3600" b="1" u="sng" dirty="0">
                <a:solidFill>
                  <a:srgbClr val="FF0000"/>
                </a:solidFill>
                <a:effectLst>
                  <a:outerShdw blurRad="38100" dist="38100" dir="2700000" algn="tl">
                    <a:srgbClr val="C0C0C0"/>
                  </a:outerShdw>
                </a:effectLst>
                <a:cs typeface="+mn-cs"/>
              </a:rPr>
              <a:t>:</a:t>
            </a:r>
            <a:endParaRPr lang="en-US" sz="3600" b="1" dirty="0">
              <a:solidFill>
                <a:srgbClr val="FF0000"/>
              </a:solidFill>
              <a:effectLst>
                <a:outerShdw blurRad="38100" dist="38100" dir="2700000" algn="tl">
                  <a:srgbClr val="C0C0C0"/>
                </a:outerShdw>
              </a:effectLst>
              <a:cs typeface="+mn-cs"/>
            </a:endParaRPr>
          </a:p>
        </p:txBody>
      </p:sp>
      <p:sp>
        <p:nvSpPr>
          <p:cNvPr id="17413" name="Slide Number Placeholder 4">
            <a:extLst>
              <a:ext uri="{FF2B5EF4-FFF2-40B4-BE49-F238E27FC236}">
                <a16:creationId xmlns:a16="http://schemas.microsoft.com/office/drawing/2014/main" id="{73E6EF59-0B46-4822-8FB9-FEDB41F8A1A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7BCB95-1B18-4C9E-A09F-2FB1FD9B5E5E}" type="slidenum">
              <a:rPr lang="en-US" altLang="en-US" sz="1400" smtClean="0"/>
              <a:pPr>
                <a:spcBef>
                  <a:spcPct val="0"/>
                </a:spcBef>
                <a:buFontTx/>
                <a:buNone/>
              </a:pPr>
              <a:t>15</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par>
                                <p:cTn id="8" presetID="2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wedge">
                                      <p:cBhvr>
                                        <p:cTn id="10"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E9B2D0B-D952-40A9-B9F7-373EB33EEC76}"/>
              </a:ext>
            </a:extLst>
          </p:cNvPr>
          <p:cNvSpPr>
            <a:spLocks noGrp="1" noChangeArrowheads="1"/>
          </p:cNvSpPr>
          <p:nvPr>
            <p:ph type="title"/>
          </p:nvPr>
        </p:nvSpPr>
        <p:spPr/>
        <p:txBody>
          <a:bodyPr/>
          <a:lstStyle/>
          <a:p>
            <a:endParaRPr lang="vi-VN" altLang="en-US"/>
          </a:p>
        </p:txBody>
      </p:sp>
      <p:sp>
        <p:nvSpPr>
          <p:cNvPr id="25603" name="Rectangle 3">
            <a:extLst>
              <a:ext uri="{FF2B5EF4-FFF2-40B4-BE49-F238E27FC236}">
                <a16:creationId xmlns:a16="http://schemas.microsoft.com/office/drawing/2014/main" id="{11CBE92A-A05B-47DB-8E9D-21E7E2BBD6C1}"/>
              </a:ext>
            </a:extLst>
          </p:cNvPr>
          <p:cNvSpPr>
            <a:spLocks noGrp="1" noChangeArrowheads="1"/>
          </p:cNvSpPr>
          <p:nvPr>
            <p:ph type="body" idx="1"/>
          </p:nvPr>
        </p:nvSpPr>
        <p:spPr/>
        <p:txBody>
          <a:bodyPr/>
          <a:lstStyle/>
          <a:p>
            <a:endParaRPr lang="vi-VN" altLang="en-US"/>
          </a:p>
        </p:txBody>
      </p:sp>
      <p:pic>
        <p:nvPicPr>
          <p:cNvPr id="25604" name="Picture 4" descr="DSC06963">
            <a:extLst>
              <a:ext uri="{FF2B5EF4-FFF2-40B4-BE49-F238E27FC236}">
                <a16:creationId xmlns:a16="http://schemas.microsoft.com/office/drawing/2014/main" id="{032FD94A-C298-4098-B683-36116EBBC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94488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Oval 5">
            <a:extLst>
              <a:ext uri="{FF2B5EF4-FFF2-40B4-BE49-F238E27FC236}">
                <a16:creationId xmlns:a16="http://schemas.microsoft.com/office/drawing/2014/main" id="{A0FA59DD-EC30-4C53-93C1-8D8CF7A45BBC}"/>
              </a:ext>
            </a:extLst>
          </p:cNvPr>
          <p:cNvSpPr>
            <a:spLocks noChangeArrowheads="1"/>
          </p:cNvSpPr>
          <p:nvPr/>
        </p:nvSpPr>
        <p:spPr bwMode="auto">
          <a:xfrm>
            <a:off x="3568700" y="1739900"/>
            <a:ext cx="381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5606" name="Oval 6">
            <a:extLst>
              <a:ext uri="{FF2B5EF4-FFF2-40B4-BE49-F238E27FC236}">
                <a16:creationId xmlns:a16="http://schemas.microsoft.com/office/drawing/2014/main" id="{F584F72D-CB77-47D2-843B-CF07FE664132}"/>
              </a:ext>
            </a:extLst>
          </p:cNvPr>
          <p:cNvSpPr>
            <a:spLocks noChangeArrowheads="1"/>
          </p:cNvSpPr>
          <p:nvPr/>
        </p:nvSpPr>
        <p:spPr bwMode="auto">
          <a:xfrm rot="-2285050">
            <a:off x="6896100" y="3149600"/>
            <a:ext cx="381000" cy="838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0519" name="AutoShape 7">
            <a:extLst>
              <a:ext uri="{FF2B5EF4-FFF2-40B4-BE49-F238E27FC236}">
                <a16:creationId xmlns:a16="http://schemas.microsoft.com/office/drawing/2014/main" id="{8729B9D2-3AF5-449F-9EAE-5AF782C1B2AE}"/>
              </a:ext>
            </a:extLst>
          </p:cNvPr>
          <p:cNvSpPr>
            <a:spLocks noChangeArrowheads="1"/>
          </p:cNvSpPr>
          <p:nvPr/>
        </p:nvSpPr>
        <p:spPr bwMode="auto">
          <a:xfrm rot="5213778">
            <a:off x="3521869" y="897731"/>
            <a:ext cx="447675" cy="176213"/>
          </a:xfrm>
          <a:prstGeom prst="rightArrow">
            <a:avLst>
              <a:gd name="adj1" fmla="val 50000"/>
              <a:gd name="adj2" fmla="val 635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0520" name="AutoShape 8">
            <a:extLst>
              <a:ext uri="{FF2B5EF4-FFF2-40B4-BE49-F238E27FC236}">
                <a16:creationId xmlns:a16="http://schemas.microsoft.com/office/drawing/2014/main" id="{B520AF18-28DB-4B1C-935C-564E35BC214B}"/>
              </a:ext>
            </a:extLst>
          </p:cNvPr>
          <p:cNvSpPr>
            <a:spLocks noChangeArrowheads="1"/>
          </p:cNvSpPr>
          <p:nvPr/>
        </p:nvSpPr>
        <p:spPr bwMode="auto">
          <a:xfrm rot="4671409">
            <a:off x="3395663" y="3089275"/>
            <a:ext cx="838200" cy="142875"/>
          </a:xfrm>
          <a:prstGeom prst="rightArrow">
            <a:avLst>
              <a:gd name="adj1" fmla="val 50000"/>
              <a:gd name="adj2" fmla="val 14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0521" name="AutoShape 9">
            <a:extLst>
              <a:ext uri="{FF2B5EF4-FFF2-40B4-BE49-F238E27FC236}">
                <a16:creationId xmlns:a16="http://schemas.microsoft.com/office/drawing/2014/main" id="{08A3219D-AF94-4CA5-918F-97F42A6FA7EC}"/>
              </a:ext>
            </a:extLst>
          </p:cNvPr>
          <p:cNvSpPr>
            <a:spLocks noChangeArrowheads="1"/>
          </p:cNvSpPr>
          <p:nvPr/>
        </p:nvSpPr>
        <p:spPr bwMode="auto">
          <a:xfrm rot="4770615">
            <a:off x="6188869" y="897731"/>
            <a:ext cx="447675" cy="176213"/>
          </a:xfrm>
          <a:prstGeom prst="rightArrow">
            <a:avLst>
              <a:gd name="adj1" fmla="val 50000"/>
              <a:gd name="adj2" fmla="val 6351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320522" name="AutoShape 10">
            <a:extLst>
              <a:ext uri="{FF2B5EF4-FFF2-40B4-BE49-F238E27FC236}">
                <a16:creationId xmlns:a16="http://schemas.microsoft.com/office/drawing/2014/main" id="{0842F515-4D1D-44F0-923D-B3EB0171888A}"/>
              </a:ext>
            </a:extLst>
          </p:cNvPr>
          <p:cNvSpPr>
            <a:spLocks noChangeArrowheads="1"/>
          </p:cNvSpPr>
          <p:nvPr/>
        </p:nvSpPr>
        <p:spPr bwMode="auto">
          <a:xfrm rot="4598257">
            <a:off x="6283325" y="2517775"/>
            <a:ext cx="762000" cy="146050"/>
          </a:xfrm>
          <a:prstGeom prst="rightArrow">
            <a:avLst>
              <a:gd name="adj1" fmla="val 50000"/>
              <a:gd name="adj2" fmla="val 130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94972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0519"/>
                                        </p:tgtEl>
                                        <p:attrNameLst>
                                          <p:attrName>style.visibility</p:attrName>
                                        </p:attrNameLst>
                                      </p:cBhvr>
                                      <p:to>
                                        <p:strVal val="visible"/>
                                      </p:to>
                                    </p:set>
                                    <p:animEffect transition="in" filter="blinds(horizontal)">
                                      <p:cBhvr>
                                        <p:cTn id="7" dur="500"/>
                                        <p:tgtEl>
                                          <p:spTgt spid="3205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20520"/>
                                        </p:tgtEl>
                                        <p:attrNameLst>
                                          <p:attrName>style.visibility</p:attrName>
                                        </p:attrNameLst>
                                      </p:cBhvr>
                                      <p:to>
                                        <p:strVal val="visible"/>
                                      </p:to>
                                    </p:set>
                                    <p:animEffect transition="in" filter="blinds(horizontal)">
                                      <p:cBhvr>
                                        <p:cTn id="12" dur="500"/>
                                        <p:tgtEl>
                                          <p:spTgt spid="3205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20521"/>
                                        </p:tgtEl>
                                        <p:attrNameLst>
                                          <p:attrName>style.visibility</p:attrName>
                                        </p:attrNameLst>
                                      </p:cBhvr>
                                      <p:to>
                                        <p:strVal val="visible"/>
                                      </p:to>
                                    </p:set>
                                    <p:animEffect transition="in" filter="blinds(horizontal)">
                                      <p:cBhvr>
                                        <p:cTn id="17" dur="500"/>
                                        <p:tgtEl>
                                          <p:spTgt spid="320521"/>
                                        </p:tgtEl>
                                      </p:cBhvr>
                                    </p:animEffect>
                                  </p:childTnLst>
                                </p:cTn>
                              </p:par>
                              <p:par>
                                <p:cTn id="18" presetID="3" presetClass="entr" presetSubtype="10" fill="hold" nodeType="withEffect">
                                  <p:stCondLst>
                                    <p:cond delay="0"/>
                                  </p:stCondLst>
                                  <p:childTnLst>
                                    <p:set>
                                      <p:cBhvr>
                                        <p:cTn id="19" dur="1" fill="hold">
                                          <p:stCondLst>
                                            <p:cond delay="0"/>
                                          </p:stCondLst>
                                        </p:cTn>
                                        <p:tgtEl>
                                          <p:spTgt spid="320522"/>
                                        </p:tgtEl>
                                        <p:attrNameLst>
                                          <p:attrName>style.visibility</p:attrName>
                                        </p:attrNameLst>
                                      </p:cBhvr>
                                      <p:to>
                                        <p:strVal val="visible"/>
                                      </p:to>
                                    </p:set>
                                    <p:animEffect transition="in" filter="blinds(horizontal)">
                                      <p:cBhvr>
                                        <p:cTn id="20" dur="500"/>
                                        <p:tgtEl>
                                          <p:spTgt spid="320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6">
            <a:extLst>
              <a:ext uri="{FF2B5EF4-FFF2-40B4-BE49-F238E27FC236}">
                <a16:creationId xmlns:a16="http://schemas.microsoft.com/office/drawing/2014/main" id="{AE9C36F2-8303-461D-BC69-44A25DB21D34}"/>
              </a:ext>
            </a:extLst>
          </p:cNvPr>
          <p:cNvSpPr>
            <a:spLocks noChangeArrowheads="1" noChangeShapeType="1" noTextEdit="1"/>
          </p:cNvSpPr>
          <p:nvPr/>
        </p:nvSpPr>
        <p:spPr bwMode="auto">
          <a:xfrm>
            <a:off x="3733800" y="152400"/>
            <a:ext cx="1971675" cy="533400"/>
          </a:xfrm>
          <a:prstGeom prst="rect">
            <a:avLst/>
          </a:prstGeom>
        </p:spPr>
        <p:txBody>
          <a:bodyPr wrap="none" fromWordArt="1">
            <a:prstTxWarp prst="textPlain">
              <a:avLst>
                <a:gd name="adj" fmla="val 50000"/>
              </a:avLst>
            </a:prstTxWarp>
          </a:bodyPr>
          <a:lstStyle/>
          <a:p>
            <a:pPr algn="ctr"/>
            <a:r>
              <a:rPr lang="en-US" sz="3600" b="1" kern="10">
                <a:ln w="9525">
                  <a:solidFill>
                    <a:srgbClr val="CC0000"/>
                  </a:solidFill>
                  <a:round/>
                  <a:headEnd/>
                  <a:tailEnd/>
                </a:ln>
                <a:solidFill>
                  <a:srgbClr val="CC0000"/>
                </a:solidFill>
                <a:effectLst>
                  <a:outerShdw dist="35921" dir="2700000" algn="ctr" rotWithShape="0">
                    <a:srgbClr val="C0C0C0">
                      <a:alpha val="79999"/>
                    </a:srgbClr>
                  </a:outerShdw>
                </a:effectLst>
                <a:cs typeface="Times New Roman" panose="02020603050405020304" pitchFamily="18" charset="0"/>
              </a:rPr>
              <a:t>Thảo luận(3')</a:t>
            </a:r>
          </a:p>
        </p:txBody>
      </p:sp>
      <p:sp>
        <p:nvSpPr>
          <p:cNvPr id="248840" name="Text Box 8">
            <a:extLst>
              <a:ext uri="{FF2B5EF4-FFF2-40B4-BE49-F238E27FC236}">
                <a16:creationId xmlns:a16="http://schemas.microsoft.com/office/drawing/2014/main" id="{26B5087D-D7A6-444E-BD20-7539837119AC}"/>
              </a:ext>
            </a:extLst>
          </p:cNvPr>
          <p:cNvSpPr txBox="1">
            <a:spLocks noChangeArrowheads="1"/>
          </p:cNvSpPr>
          <p:nvPr/>
        </p:nvSpPr>
        <p:spPr bwMode="auto">
          <a:xfrm>
            <a:off x="152400" y="711200"/>
            <a:ext cx="3962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800100" indent="-342900">
              <a:defRPr sz="2400">
                <a:solidFill>
                  <a:schemeClr val="tx1"/>
                </a:solidFill>
                <a:latin typeface="Times New Roman" panose="02020603050405020304" pitchFamily="18" charset="0"/>
                <a:cs typeface="Arial" panose="020B0604020202020204" pitchFamily="34" charset="0"/>
              </a:defRPr>
            </a:lvl2pPr>
            <a:lvl3pPr marL="1257300" indent="-342900">
              <a:defRPr sz="2400">
                <a:solidFill>
                  <a:schemeClr val="tx1"/>
                </a:solidFill>
                <a:latin typeface="Times New Roman" panose="02020603050405020304" pitchFamily="18" charset="0"/>
                <a:cs typeface="Arial" panose="020B0604020202020204" pitchFamily="34" charset="0"/>
              </a:defRPr>
            </a:lvl3pPr>
            <a:lvl4pPr marL="1714500" indent="-342900">
              <a:defRPr sz="2400">
                <a:solidFill>
                  <a:schemeClr val="tx1"/>
                </a:solidFill>
                <a:latin typeface="Times New Roman" panose="02020603050405020304" pitchFamily="18" charset="0"/>
                <a:cs typeface="Arial" panose="020B0604020202020204" pitchFamily="34" charset="0"/>
              </a:defRPr>
            </a:lvl4pPr>
            <a:lvl5pPr marL="2171700" indent="-342900">
              <a:defRPr sz="2400">
                <a:solidFill>
                  <a:schemeClr val="tx1"/>
                </a:solidFill>
                <a:latin typeface="Times New Roman" panose="02020603050405020304" pitchFamily="18" charset="0"/>
                <a:cs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dirty="0">
                <a:solidFill>
                  <a:srgbClr val="0000FF"/>
                </a:solidFill>
                <a:cs typeface="Times New Roman" panose="02020603050405020304" pitchFamily="18" charset="0"/>
              </a:rPr>
              <a:t>1.Nuốt </a:t>
            </a:r>
            <a:r>
              <a:rPr lang="en-US" altLang="en-US" b="1" dirty="0" err="1">
                <a:solidFill>
                  <a:srgbClr val="0000FF"/>
                </a:solidFill>
                <a:cs typeface="Times New Roman" panose="02020603050405020304" pitchFamily="18" charset="0"/>
              </a:rPr>
              <a:t>diễn</a:t>
            </a:r>
            <a:r>
              <a:rPr lang="en-US" altLang="en-US" b="1" dirty="0">
                <a:solidFill>
                  <a:srgbClr val="0000FF"/>
                </a:solidFill>
                <a:cs typeface="Times New Roman" panose="02020603050405020304" pitchFamily="18" charset="0"/>
              </a:rPr>
              <a:t> ra </a:t>
            </a:r>
            <a:r>
              <a:rPr lang="en-US" altLang="en-US" b="1" dirty="0" err="1">
                <a:solidFill>
                  <a:srgbClr val="0000FF"/>
                </a:solidFill>
                <a:cs typeface="Times New Roman" panose="02020603050405020304" pitchFamily="18" charset="0"/>
              </a:rPr>
              <a:t>nhờ</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hoạt</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động</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của</a:t>
            </a:r>
            <a:r>
              <a:rPr lang="en-US" altLang="en-US" b="1"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cơ</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quan</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nào</a:t>
            </a:r>
            <a:endParaRPr lang="en-US" altLang="en-US" b="1" u="sng" dirty="0">
              <a:solidFill>
                <a:srgbClr val="0000FF"/>
              </a:solidFill>
              <a:cs typeface="Times New Roman" panose="02020603050405020304" pitchFamily="18" charset="0"/>
            </a:endParaRPr>
          </a:p>
          <a:p>
            <a:r>
              <a:rPr lang="en-US" altLang="en-US" b="1"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là</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chủ</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yếu</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và</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có</a:t>
            </a:r>
            <a:r>
              <a:rPr lang="en-US" altLang="en-US" b="1"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tác</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dụng</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gì</a:t>
            </a:r>
            <a:r>
              <a:rPr lang="en-US" altLang="en-US" b="1" u="sng" dirty="0">
                <a:solidFill>
                  <a:srgbClr val="0000FF"/>
                </a:solidFill>
                <a:cs typeface="Times New Roman" panose="02020603050405020304" pitchFamily="18" charset="0"/>
              </a:rPr>
              <a:t> ?</a:t>
            </a:r>
          </a:p>
        </p:txBody>
      </p:sp>
      <p:sp>
        <p:nvSpPr>
          <p:cNvPr id="248841" name="Text Box 9">
            <a:extLst>
              <a:ext uri="{FF2B5EF4-FFF2-40B4-BE49-F238E27FC236}">
                <a16:creationId xmlns:a16="http://schemas.microsoft.com/office/drawing/2014/main" id="{E3E18AAA-4F2A-4C8C-995B-249587B14203}"/>
              </a:ext>
            </a:extLst>
          </p:cNvPr>
          <p:cNvSpPr txBox="1">
            <a:spLocks noChangeArrowheads="1"/>
          </p:cNvSpPr>
          <p:nvPr/>
        </p:nvSpPr>
        <p:spPr bwMode="auto">
          <a:xfrm>
            <a:off x="152400" y="2628900"/>
            <a:ext cx="381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800100" indent="-342900">
              <a:defRPr sz="2400">
                <a:solidFill>
                  <a:schemeClr val="tx1"/>
                </a:solidFill>
                <a:latin typeface="Times New Roman" panose="02020603050405020304" pitchFamily="18" charset="0"/>
                <a:cs typeface="Arial" panose="020B0604020202020204" pitchFamily="34" charset="0"/>
              </a:defRPr>
            </a:lvl2pPr>
            <a:lvl3pPr marL="1257300" indent="-342900">
              <a:defRPr sz="2400">
                <a:solidFill>
                  <a:schemeClr val="tx1"/>
                </a:solidFill>
                <a:latin typeface="Times New Roman" panose="02020603050405020304" pitchFamily="18" charset="0"/>
                <a:cs typeface="Arial" panose="020B0604020202020204" pitchFamily="34" charset="0"/>
              </a:defRPr>
            </a:lvl3pPr>
            <a:lvl4pPr marL="1714500" indent="-342900">
              <a:defRPr sz="2400">
                <a:solidFill>
                  <a:schemeClr val="tx1"/>
                </a:solidFill>
                <a:latin typeface="Times New Roman" panose="02020603050405020304" pitchFamily="18" charset="0"/>
                <a:cs typeface="Arial" panose="020B0604020202020204" pitchFamily="34" charset="0"/>
              </a:defRPr>
            </a:lvl4pPr>
            <a:lvl5pPr marL="2171700" indent="-342900">
              <a:defRPr sz="2400">
                <a:solidFill>
                  <a:schemeClr val="tx1"/>
                </a:solidFill>
                <a:latin typeface="Times New Roman" panose="02020603050405020304" pitchFamily="18" charset="0"/>
                <a:cs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b="1" dirty="0">
                <a:solidFill>
                  <a:srgbClr val="0000FF"/>
                </a:solidFill>
                <a:cs typeface="Times New Roman" panose="02020603050405020304" pitchFamily="18" charset="0"/>
              </a:rPr>
              <a:t>2.Lực </a:t>
            </a:r>
            <a:r>
              <a:rPr lang="en-US" altLang="en-US" b="1" dirty="0" err="1">
                <a:solidFill>
                  <a:srgbClr val="0000FF"/>
                </a:solidFill>
                <a:cs typeface="Times New Roman" panose="02020603050405020304" pitchFamily="18" charset="0"/>
              </a:rPr>
              <a:t>đẩy</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viên</a:t>
            </a:r>
            <a:r>
              <a:rPr lang="en-US" altLang="en-US" b="1"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thức</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ăn</a:t>
            </a:r>
            <a:r>
              <a:rPr lang="en-US" altLang="en-US" b="1" dirty="0">
                <a:solidFill>
                  <a:srgbClr val="0000FF"/>
                </a:solidFill>
                <a:cs typeface="Times New Roman" panose="02020603050405020304" pitchFamily="18" charset="0"/>
              </a:rPr>
              <a:t> </a:t>
            </a:r>
            <a:r>
              <a:rPr lang="en-US" altLang="en-US" b="1" u="sng" dirty="0">
                <a:solidFill>
                  <a:srgbClr val="0000FF"/>
                </a:solidFill>
                <a:cs typeface="Times New Roman" panose="02020603050405020304" pitchFamily="18" charset="0"/>
              </a:rPr>
              <a:t>qua </a:t>
            </a:r>
            <a:r>
              <a:rPr lang="en-US" altLang="en-US" b="1" u="sng" dirty="0" err="1">
                <a:solidFill>
                  <a:srgbClr val="0000FF"/>
                </a:solidFill>
                <a:cs typeface="Times New Roman" panose="02020603050405020304" pitchFamily="18" charset="0"/>
              </a:rPr>
              <a:t>thực</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quản</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xuống</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dạ</a:t>
            </a:r>
            <a:r>
              <a:rPr lang="en-US" altLang="en-US" b="1" u="sng" dirty="0">
                <a:solidFill>
                  <a:srgbClr val="0000FF"/>
                </a:solidFill>
                <a:cs typeface="Times New Roman" panose="02020603050405020304" pitchFamily="18" charset="0"/>
              </a:rPr>
              <a:t> </a:t>
            </a:r>
            <a:r>
              <a:rPr lang="en-US" altLang="en-US" b="1" u="sng" dirty="0" err="1">
                <a:solidFill>
                  <a:srgbClr val="0000FF"/>
                </a:solidFill>
                <a:cs typeface="Times New Roman" panose="02020603050405020304" pitchFamily="18" charset="0"/>
              </a:rPr>
              <a:t>dày</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đã</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tạo</a:t>
            </a:r>
            <a:r>
              <a:rPr lang="en-US" altLang="en-US" b="1" dirty="0">
                <a:solidFill>
                  <a:srgbClr val="0000FF"/>
                </a:solidFill>
                <a:cs typeface="Times New Roman" panose="02020603050405020304" pitchFamily="18" charset="0"/>
              </a:rPr>
              <a:t> ra </a:t>
            </a:r>
            <a:r>
              <a:rPr lang="en-US" altLang="en-US" b="1" dirty="0" err="1">
                <a:solidFill>
                  <a:srgbClr val="0000FF"/>
                </a:solidFill>
                <a:cs typeface="Times New Roman" panose="02020603050405020304" pitchFamily="18" charset="0"/>
              </a:rPr>
              <a:t>như</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thế</a:t>
            </a:r>
            <a:r>
              <a:rPr lang="en-US" altLang="en-US" b="1" dirty="0">
                <a:solidFill>
                  <a:srgbClr val="0000FF"/>
                </a:solidFill>
                <a:cs typeface="Times New Roman" panose="02020603050405020304" pitchFamily="18" charset="0"/>
              </a:rPr>
              <a:t> </a:t>
            </a:r>
            <a:r>
              <a:rPr lang="en-US" altLang="en-US" b="1" dirty="0" err="1">
                <a:solidFill>
                  <a:srgbClr val="0000FF"/>
                </a:solidFill>
                <a:cs typeface="Times New Roman" panose="02020603050405020304" pitchFamily="18" charset="0"/>
              </a:rPr>
              <a:t>nào</a:t>
            </a:r>
            <a:r>
              <a:rPr lang="en-US" altLang="en-US" b="1" dirty="0">
                <a:solidFill>
                  <a:srgbClr val="0000FF"/>
                </a:solidFill>
                <a:cs typeface="Times New Roman" panose="02020603050405020304" pitchFamily="18" charset="0"/>
              </a:rPr>
              <a:t> ?</a:t>
            </a:r>
          </a:p>
        </p:txBody>
      </p:sp>
      <p:sp>
        <p:nvSpPr>
          <p:cNvPr id="248842" name="Text Box 10">
            <a:extLst>
              <a:ext uri="{FF2B5EF4-FFF2-40B4-BE49-F238E27FC236}">
                <a16:creationId xmlns:a16="http://schemas.microsoft.com/office/drawing/2014/main" id="{B9FF97F0-8EBE-474B-8015-5FA7F8E5C80D}"/>
              </a:ext>
            </a:extLst>
          </p:cNvPr>
          <p:cNvSpPr txBox="1">
            <a:spLocks noChangeArrowheads="1"/>
          </p:cNvSpPr>
          <p:nvPr/>
        </p:nvSpPr>
        <p:spPr bwMode="auto">
          <a:xfrm>
            <a:off x="152400" y="4508500"/>
            <a:ext cx="403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FF"/>
                </a:solidFill>
                <a:latin typeface="Times New Roman" panose="02020603050405020304" pitchFamily="18" charset="0"/>
              </a:rPr>
              <a:t>3.</a:t>
            </a:r>
            <a:r>
              <a:rPr lang="en-US" altLang="en-US" sz="2400" b="1" u="sng">
                <a:solidFill>
                  <a:srgbClr val="0000FF"/>
                </a:solidFill>
                <a:latin typeface="Times New Roman" panose="02020603050405020304" pitchFamily="18" charset="0"/>
              </a:rPr>
              <a:t>Thức ăn qua thực quản</a:t>
            </a:r>
            <a:r>
              <a:rPr lang="en-US" altLang="en-US" sz="2400" b="1">
                <a:solidFill>
                  <a:srgbClr val="0000FF"/>
                </a:solidFill>
                <a:latin typeface="Times New Roman" panose="02020603050405020304" pitchFamily="18" charset="0"/>
              </a:rPr>
              <a:t> </a:t>
            </a:r>
            <a:r>
              <a:rPr lang="en-US" altLang="en-US" sz="2400" b="1" u="sng">
                <a:solidFill>
                  <a:srgbClr val="0000FF"/>
                </a:solidFill>
                <a:latin typeface="Times New Roman" panose="02020603050405020304" pitchFamily="18" charset="0"/>
              </a:rPr>
              <a:t>có được</a:t>
            </a:r>
            <a:r>
              <a:rPr lang="en-US" altLang="en-US" sz="2400" b="1">
                <a:solidFill>
                  <a:srgbClr val="0000FF"/>
                </a:solidFill>
                <a:latin typeface="Times New Roman" panose="02020603050405020304" pitchFamily="18" charset="0"/>
              </a:rPr>
              <a:t> </a:t>
            </a:r>
            <a:r>
              <a:rPr lang="en-US" altLang="en-US" sz="2400" b="1" u="sng">
                <a:solidFill>
                  <a:srgbClr val="0000FF"/>
                </a:solidFill>
                <a:latin typeface="Times New Roman" panose="02020603050405020304" pitchFamily="18" charset="0"/>
              </a:rPr>
              <a:t>biến đổi gì</a:t>
            </a:r>
            <a:r>
              <a:rPr lang="en-US" altLang="en-US" sz="2400" b="1">
                <a:solidFill>
                  <a:srgbClr val="0000FF"/>
                </a:solidFill>
                <a:latin typeface="Times New Roman" panose="02020603050405020304" pitchFamily="18" charset="0"/>
              </a:rPr>
              <a:t> về mặt lý học và hóa học không ?</a:t>
            </a:r>
          </a:p>
        </p:txBody>
      </p:sp>
      <p:pic>
        <p:nvPicPr>
          <p:cNvPr id="26630" name="Picture 12" descr="Picture13">
            <a:extLst>
              <a:ext uri="{FF2B5EF4-FFF2-40B4-BE49-F238E27FC236}">
                <a16:creationId xmlns:a16="http://schemas.microsoft.com/office/drawing/2014/main" id="{520BF856-5D28-421A-B814-3C9A7F2F8DD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14300"/>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Line 31">
            <a:extLst>
              <a:ext uri="{FF2B5EF4-FFF2-40B4-BE49-F238E27FC236}">
                <a16:creationId xmlns:a16="http://schemas.microsoft.com/office/drawing/2014/main" id="{597BA650-4FF3-4BCA-9E71-F2378CDCED6A}"/>
              </a:ext>
            </a:extLst>
          </p:cNvPr>
          <p:cNvSpPr>
            <a:spLocks noChangeShapeType="1"/>
          </p:cNvSpPr>
          <p:nvPr/>
        </p:nvSpPr>
        <p:spPr bwMode="auto">
          <a:xfrm>
            <a:off x="4114800" y="838200"/>
            <a:ext cx="0" cy="579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864" name="Rectangle 32">
            <a:extLst>
              <a:ext uri="{FF2B5EF4-FFF2-40B4-BE49-F238E27FC236}">
                <a16:creationId xmlns:a16="http://schemas.microsoft.com/office/drawing/2014/main" id="{6D87A595-F517-45B9-9E55-FFBBB0FEF458}"/>
              </a:ext>
            </a:extLst>
          </p:cNvPr>
          <p:cNvSpPr>
            <a:spLocks noChangeArrowheads="1"/>
          </p:cNvSpPr>
          <p:nvPr/>
        </p:nvSpPr>
        <p:spPr bwMode="auto">
          <a:xfrm>
            <a:off x="4191000" y="723900"/>
            <a:ext cx="4953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CC"/>
                </a:solidFill>
                <a:latin typeface="Times New Roman" panose="02020603050405020304" pitchFamily="18" charset="0"/>
              </a:rPr>
              <a:t>-Nuốt nhờ hoạt động của </a:t>
            </a:r>
            <a:r>
              <a:rPr lang="en-US" altLang="en-US" sz="2400" b="1" u="sng">
                <a:solidFill>
                  <a:srgbClr val="0000CC"/>
                </a:solidFill>
                <a:latin typeface="Times New Roman" panose="02020603050405020304" pitchFamily="18" charset="0"/>
              </a:rPr>
              <a:t>lưỡi </a:t>
            </a:r>
            <a:r>
              <a:rPr lang="en-US" altLang="en-US" sz="2400" b="1">
                <a:solidFill>
                  <a:srgbClr val="0000CC"/>
                </a:solidFill>
                <a:latin typeface="Times New Roman" panose="02020603050405020304" pitchFamily="18" charset="0"/>
              </a:rPr>
              <a:t>là chủ yếu và có tác dụng </a:t>
            </a:r>
            <a:r>
              <a:rPr lang="en-US" altLang="en-US" sz="2400" b="1" u="sng">
                <a:solidFill>
                  <a:srgbClr val="0000CC"/>
                </a:solidFill>
                <a:latin typeface="Times New Roman" panose="02020603050405020304" pitchFamily="18" charset="0"/>
              </a:rPr>
              <a:t>đẩy thức ăn từ khoang miệng xuống thực quản.</a:t>
            </a:r>
          </a:p>
        </p:txBody>
      </p:sp>
      <p:sp>
        <p:nvSpPr>
          <p:cNvPr id="248865" name="Text Box 33">
            <a:extLst>
              <a:ext uri="{FF2B5EF4-FFF2-40B4-BE49-F238E27FC236}">
                <a16:creationId xmlns:a16="http://schemas.microsoft.com/office/drawing/2014/main" id="{52724A7E-444D-466C-AE12-F61923A53430}"/>
              </a:ext>
            </a:extLst>
          </p:cNvPr>
          <p:cNvSpPr txBox="1">
            <a:spLocks noChangeArrowheads="1"/>
          </p:cNvSpPr>
          <p:nvPr/>
        </p:nvSpPr>
        <p:spPr bwMode="auto">
          <a:xfrm>
            <a:off x="4191000" y="2667000"/>
            <a:ext cx="4953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9900"/>
                </a:solidFill>
                <a:latin typeface="Times New Roman" panose="02020603050405020304" pitchFamily="18" charset="0"/>
              </a:rPr>
              <a:t>-Thức ăn qua thực quản xuống dạ dày nhờ sự co dãn của các </a:t>
            </a:r>
            <a:r>
              <a:rPr lang="en-US" altLang="en-US" sz="2400" b="1" u="sng">
                <a:solidFill>
                  <a:srgbClr val="009900"/>
                </a:solidFill>
                <a:latin typeface="Times New Roman" panose="02020603050405020304" pitchFamily="18" charset="0"/>
              </a:rPr>
              <a:t>cơ thực quản</a:t>
            </a:r>
            <a:r>
              <a:rPr lang="en-US" altLang="en-US" sz="2400" b="1">
                <a:solidFill>
                  <a:srgbClr val="009900"/>
                </a:solidFill>
                <a:latin typeface="Times New Roman" panose="02020603050405020304" pitchFamily="18" charset="0"/>
              </a:rPr>
              <a:t>.</a:t>
            </a:r>
            <a:endParaRPr lang="en-US" altLang="en-US" sz="2400">
              <a:solidFill>
                <a:srgbClr val="009900"/>
              </a:solidFill>
              <a:latin typeface="Times New Roman" panose="02020603050405020304" pitchFamily="18" charset="0"/>
            </a:endParaRPr>
          </a:p>
        </p:txBody>
      </p:sp>
      <p:sp>
        <p:nvSpPr>
          <p:cNvPr id="248866" name="Text Box 34">
            <a:extLst>
              <a:ext uri="{FF2B5EF4-FFF2-40B4-BE49-F238E27FC236}">
                <a16:creationId xmlns:a16="http://schemas.microsoft.com/office/drawing/2014/main" id="{FCF45443-001C-45D3-83CC-851865102D30}"/>
              </a:ext>
            </a:extLst>
          </p:cNvPr>
          <p:cNvSpPr txBox="1">
            <a:spLocks noChangeArrowheads="1"/>
          </p:cNvSpPr>
          <p:nvPr/>
        </p:nvSpPr>
        <p:spPr bwMode="auto">
          <a:xfrm>
            <a:off x="4140200" y="4597400"/>
            <a:ext cx="4851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latin typeface="Times New Roman" panose="02020603050405020304" pitchFamily="18" charset="0"/>
              </a:rPr>
              <a:t>- Không, thời gian qua thực quản rất nhanh (chỉ 2 - 4 giây) nên có thể coi như thức ăn </a:t>
            </a:r>
            <a:r>
              <a:rPr lang="en-US" altLang="en-US" sz="2400" b="1" u="sng">
                <a:solidFill>
                  <a:srgbClr val="FF3300"/>
                </a:solidFill>
                <a:latin typeface="Times New Roman" panose="02020603050405020304" pitchFamily="18" charset="0"/>
              </a:rPr>
              <a:t>không bị biến đổi</a:t>
            </a:r>
            <a:r>
              <a:rPr lang="en-US" altLang="en-US" sz="2400" b="1">
                <a:solidFill>
                  <a:srgbClr val="FF3300"/>
                </a:solidFill>
                <a:latin typeface="Times New Roman" panose="02020603050405020304" pitchFamily="18" charset="0"/>
              </a:rPr>
              <a:t> gì về mặt lí học và hóa  học.</a:t>
            </a:r>
            <a:endParaRPr lang="en-US" altLang="en-US" sz="240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3947411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8840"/>
                                        </p:tgtEl>
                                        <p:attrNameLst>
                                          <p:attrName>style.visibility</p:attrName>
                                        </p:attrNameLst>
                                      </p:cBhvr>
                                      <p:to>
                                        <p:strVal val="visible"/>
                                      </p:to>
                                    </p:set>
                                    <p:animEffect transition="in" filter="checkerboard(across)">
                                      <p:cBhvr>
                                        <p:cTn id="7" dur="500"/>
                                        <p:tgtEl>
                                          <p:spTgt spid="248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8841"/>
                                        </p:tgtEl>
                                        <p:attrNameLst>
                                          <p:attrName>style.visibility</p:attrName>
                                        </p:attrNameLst>
                                      </p:cBhvr>
                                      <p:to>
                                        <p:strVal val="visible"/>
                                      </p:to>
                                    </p:set>
                                    <p:animEffect transition="in" filter="checkerboard(across)">
                                      <p:cBhvr>
                                        <p:cTn id="12" dur="500"/>
                                        <p:tgtEl>
                                          <p:spTgt spid="248841"/>
                                        </p:tgtEl>
                                      </p:cBhvr>
                                    </p:animEffect>
                                  </p:childTnLst>
                                  <p:subTnLst>
                                    <p:animClr clrSpc="rgb" dir="cw">
                                      <p:cBhvr override="childStyle">
                                        <p:cTn dur="1" fill="hold" display="0" masterRel="nextClick" afterEffect="1"/>
                                        <p:tgtEl>
                                          <p:spTgt spid="248841"/>
                                        </p:tgtEl>
                                        <p:attrNameLst>
                                          <p:attrName>ppt_c</p:attrName>
                                        </p:attrNameLst>
                                      </p:cBhvr>
                                      <p:to>
                                        <a:srgbClr val="00990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8842"/>
                                        </p:tgtEl>
                                        <p:attrNameLst>
                                          <p:attrName>style.visibility</p:attrName>
                                        </p:attrNameLst>
                                      </p:cBhvr>
                                      <p:to>
                                        <p:strVal val="visible"/>
                                      </p:to>
                                    </p:set>
                                    <p:animEffect transition="in" filter="checkerboard(across)">
                                      <p:cBhvr>
                                        <p:cTn id="17" dur="500"/>
                                        <p:tgtEl>
                                          <p:spTgt spid="248842"/>
                                        </p:tgtEl>
                                      </p:cBhvr>
                                    </p:animEffect>
                                  </p:childTnLst>
                                  <p:subTnLst>
                                    <p:animClr clrSpc="rgb" dir="cw">
                                      <p:cBhvr override="childStyle">
                                        <p:cTn dur="1" fill="hold" display="0" masterRel="nextClick" afterEffect="1"/>
                                        <p:tgtEl>
                                          <p:spTgt spid="248842"/>
                                        </p:tgtEl>
                                        <p:attrNameLst>
                                          <p:attrName>ppt_c</p:attrName>
                                        </p:attrNameLst>
                                      </p:cBhvr>
                                      <p:to>
                                        <a:srgbClr val="CC3300"/>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8864"/>
                                        </p:tgtEl>
                                        <p:attrNameLst>
                                          <p:attrName>style.visibility</p:attrName>
                                        </p:attrNameLst>
                                      </p:cBhvr>
                                      <p:to>
                                        <p:strVal val="visible"/>
                                      </p:to>
                                    </p:set>
                                    <p:anim calcmode="lin" valueType="num">
                                      <p:cBhvr additive="base">
                                        <p:cTn id="22" dur="500" fill="hold"/>
                                        <p:tgtEl>
                                          <p:spTgt spid="248864"/>
                                        </p:tgtEl>
                                        <p:attrNameLst>
                                          <p:attrName>ppt_x</p:attrName>
                                        </p:attrNameLst>
                                      </p:cBhvr>
                                      <p:tavLst>
                                        <p:tav tm="0">
                                          <p:val>
                                            <p:strVal val="#ppt_x"/>
                                          </p:val>
                                        </p:tav>
                                        <p:tav tm="100000">
                                          <p:val>
                                            <p:strVal val="#ppt_x"/>
                                          </p:val>
                                        </p:tav>
                                      </p:tavLst>
                                    </p:anim>
                                    <p:anim calcmode="lin" valueType="num">
                                      <p:cBhvr additive="base">
                                        <p:cTn id="23" dur="500" fill="hold"/>
                                        <p:tgtEl>
                                          <p:spTgt spid="24886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8865"/>
                                        </p:tgtEl>
                                        <p:attrNameLst>
                                          <p:attrName>style.visibility</p:attrName>
                                        </p:attrNameLst>
                                      </p:cBhvr>
                                      <p:to>
                                        <p:strVal val="visible"/>
                                      </p:to>
                                    </p:set>
                                    <p:anim calcmode="lin" valueType="num">
                                      <p:cBhvr additive="base">
                                        <p:cTn id="28" dur="500" fill="hold"/>
                                        <p:tgtEl>
                                          <p:spTgt spid="248865"/>
                                        </p:tgtEl>
                                        <p:attrNameLst>
                                          <p:attrName>ppt_x</p:attrName>
                                        </p:attrNameLst>
                                      </p:cBhvr>
                                      <p:tavLst>
                                        <p:tav tm="0">
                                          <p:val>
                                            <p:strVal val="#ppt_x"/>
                                          </p:val>
                                        </p:tav>
                                        <p:tav tm="100000">
                                          <p:val>
                                            <p:strVal val="#ppt_x"/>
                                          </p:val>
                                        </p:tav>
                                      </p:tavLst>
                                    </p:anim>
                                    <p:anim calcmode="lin" valueType="num">
                                      <p:cBhvr additive="base">
                                        <p:cTn id="29" dur="500" fill="hold"/>
                                        <p:tgtEl>
                                          <p:spTgt spid="248865"/>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8866"/>
                                        </p:tgtEl>
                                        <p:attrNameLst>
                                          <p:attrName>style.visibility</p:attrName>
                                        </p:attrNameLst>
                                      </p:cBhvr>
                                      <p:to>
                                        <p:strVal val="visible"/>
                                      </p:to>
                                    </p:set>
                                    <p:anim calcmode="lin" valueType="num">
                                      <p:cBhvr additive="base">
                                        <p:cTn id="34" dur="500" fill="hold"/>
                                        <p:tgtEl>
                                          <p:spTgt spid="248866"/>
                                        </p:tgtEl>
                                        <p:attrNameLst>
                                          <p:attrName>ppt_x</p:attrName>
                                        </p:attrNameLst>
                                      </p:cBhvr>
                                      <p:tavLst>
                                        <p:tav tm="0">
                                          <p:val>
                                            <p:strVal val="#ppt_x"/>
                                          </p:val>
                                        </p:tav>
                                        <p:tav tm="100000">
                                          <p:val>
                                            <p:strVal val="#ppt_x"/>
                                          </p:val>
                                        </p:tav>
                                      </p:tavLst>
                                    </p:anim>
                                    <p:anim calcmode="lin" valueType="num">
                                      <p:cBhvr additive="base">
                                        <p:cTn id="35" dur="500" fill="hold"/>
                                        <p:tgtEl>
                                          <p:spTgt spid="248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0" grpId="0"/>
      <p:bldP spid="248841" grpId="0"/>
      <p:bldP spid="248842" grpId="0"/>
      <p:bldP spid="248864" grpId="0"/>
      <p:bldP spid="248865" grpId="0"/>
      <p:bldP spid="2488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F58C75C3-579C-4417-A114-FB24AFB7D0FE}"/>
              </a:ext>
            </a:extLst>
          </p:cNvPr>
          <p:cNvSpPr txBox="1">
            <a:spLocks noChangeArrowheads="1"/>
          </p:cNvSpPr>
          <p:nvPr/>
        </p:nvSpPr>
        <p:spPr bwMode="auto">
          <a:xfrm>
            <a:off x="152400" y="349250"/>
            <a:ext cx="8839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dirty="0">
                <a:solidFill>
                  <a:srgbClr val="FF0000"/>
                </a:solidFill>
              </a:rPr>
              <a:t>- </a:t>
            </a:r>
            <a:r>
              <a:rPr lang="en-US" altLang="en-US" sz="3000" dirty="0" err="1">
                <a:solidFill>
                  <a:srgbClr val="FF0000"/>
                </a:solidFill>
                <a:latin typeface="Times New Roman" panose="02020603050405020304" pitchFamily="18" charset="0"/>
                <a:cs typeface="Times New Roman" panose="02020603050405020304" pitchFamily="18" charset="0"/>
              </a:rPr>
              <a:t>Vì</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sao</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người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lớn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thường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khuyên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các</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em</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trong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khi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ăn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không</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nên</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cười</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đùa</a:t>
            </a:r>
            <a:r>
              <a:rPr lang="en-US" altLang="en-US" sz="3000" dirty="0">
                <a:solidFill>
                  <a:srgbClr val="FF0000"/>
                </a:solidFill>
                <a:latin typeface="Times New Roman" panose="02020603050405020304" pitchFamily="18" charset="0"/>
                <a:cs typeface="Times New Roman" panose="02020603050405020304" pitchFamily="18" charset="0"/>
              </a:rPr>
              <a:t>?</a:t>
            </a:r>
          </a:p>
        </p:txBody>
      </p:sp>
      <p:sp>
        <p:nvSpPr>
          <p:cNvPr id="51214" name="Text Box 14">
            <a:extLst>
              <a:ext uri="{FF2B5EF4-FFF2-40B4-BE49-F238E27FC236}">
                <a16:creationId xmlns:a16="http://schemas.microsoft.com/office/drawing/2014/main" id="{CA6F2ACC-68B4-4695-B786-6DCEB34A149B}"/>
              </a:ext>
            </a:extLst>
          </p:cNvPr>
          <p:cNvSpPr txBox="1">
            <a:spLocks noChangeArrowheads="1"/>
          </p:cNvSpPr>
          <p:nvPr/>
        </p:nvSpPr>
        <p:spPr bwMode="auto">
          <a:xfrm>
            <a:off x="228600" y="1371600"/>
            <a:ext cx="8763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Vì</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lưỡi</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gà</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nắp</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thanh</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quản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mở</a:t>
            </a:r>
            <a:r>
              <a:rPr lang="en-US" altLang="en-US" sz="3000" dirty="0">
                <a:solidFill>
                  <a:srgbClr val="3333FF"/>
                </a:solidFill>
                <a:latin typeface="Times New Roman" panose="02020603050405020304" pitchFamily="18" charset="0"/>
                <a:cs typeface="Times New Roman" panose="02020603050405020304" pitchFamily="18" charset="0"/>
              </a:rPr>
              <a:t> ra </a:t>
            </a:r>
            <a:r>
              <a:rPr lang="en-US" altLang="en-US" sz="3000" dirty="0" err="1">
                <a:solidFill>
                  <a:srgbClr val="3333FF"/>
                </a:solidFill>
                <a:latin typeface="Times New Roman" panose="02020603050405020304" pitchFamily="18" charset="0"/>
                <a:cs typeface="Times New Roman" panose="02020603050405020304" pitchFamily="18" charset="0"/>
              </a:rPr>
              <a:t>một</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phần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thức</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ăn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sẽ</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lên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khoang</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mũi</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Phần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khác</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sẽ</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xuống</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khí</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quản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gây</a:t>
            </a:r>
            <a:r>
              <a:rPr lang="en-US" altLang="en-US" sz="3000" dirty="0">
                <a:solidFill>
                  <a:srgbClr val="3333FF"/>
                </a:solidFill>
                <a:latin typeface="Times New Roman" panose="02020603050405020304" pitchFamily="18" charset="0"/>
                <a:cs typeface="Times New Roman" panose="02020603050405020304" pitchFamily="18" charset="0"/>
              </a:rPr>
              <a:t> ra </a:t>
            </a:r>
            <a:r>
              <a:rPr lang="en-US" altLang="en-US" sz="3000" dirty="0" err="1">
                <a:solidFill>
                  <a:srgbClr val="3333FF"/>
                </a:solidFill>
                <a:latin typeface="Times New Roman" panose="02020603050405020304" pitchFamily="18" charset="0"/>
                <a:cs typeface="Times New Roman" panose="02020603050405020304" pitchFamily="18" charset="0"/>
              </a:rPr>
              <a:t>các</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phản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xạ</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hắt</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hơi</a:t>
            </a:r>
            <a:r>
              <a:rPr lang="en-US" altLang="en-US" sz="3000" dirty="0">
                <a:solidFill>
                  <a:srgbClr val="3333FF"/>
                </a:solidFill>
                <a:latin typeface="Times New Roman" panose="02020603050405020304" pitchFamily="18" charset="0"/>
                <a:cs typeface="Times New Roman" panose="02020603050405020304" pitchFamily="18" charset="0"/>
              </a:rPr>
              <a:t>, ho </a:t>
            </a:r>
            <a:r>
              <a:rPr lang="en-US" altLang="en-US" sz="3000" dirty="0" err="1">
                <a:solidFill>
                  <a:srgbClr val="3333FF"/>
                </a:solidFill>
                <a:latin typeface="Times New Roman" panose="02020603050405020304" pitchFamily="18" charset="0"/>
                <a:cs typeface="Times New Roman" panose="02020603050405020304" pitchFamily="18" charset="0"/>
              </a:rPr>
              <a:t>để</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đẩy</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thức</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ăn</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bắn</a:t>
            </a:r>
            <a:r>
              <a:rPr lang="en-US" altLang="en-US" sz="3000" dirty="0">
                <a:solidFill>
                  <a:srgbClr val="3333FF"/>
                </a:solidFill>
                <a:latin typeface="Times New Roman" panose="02020603050405020304" pitchFamily="18" charset="0"/>
                <a:cs typeface="Times New Roman" panose="02020603050405020304" pitchFamily="18" charset="0"/>
              </a:rPr>
              <a:t> ra </a:t>
            </a:r>
            <a:r>
              <a:rPr lang="en-US" altLang="en-US" sz="3000" dirty="0" err="1">
                <a:solidFill>
                  <a:srgbClr val="3333FF"/>
                </a:solidFill>
                <a:latin typeface="Times New Roman" panose="02020603050405020304" pitchFamily="18" charset="0"/>
                <a:cs typeface="Times New Roman" panose="02020603050405020304" pitchFamily="18" charset="0"/>
              </a:rPr>
              <a:t>ngoài</a:t>
            </a:r>
            <a:r>
              <a:rPr lang="en-US" altLang="en-US" sz="3000" dirty="0">
                <a:solidFill>
                  <a:srgbClr val="3333FF"/>
                </a:solidFill>
                <a:latin typeface="Times New Roman" panose="02020603050405020304" pitchFamily="18" charset="0"/>
                <a:cs typeface="Times New Roman" panose="02020603050405020304" pitchFamily="18" charset="0"/>
              </a:rPr>
              <a:t> -&gt; </a:t>
            </a:r>
            <a:r>
              <a:rPr lang="en-US" altLang="en-US" sz="3000" dirty="0" err="1">
                <a:solidFill>
                  <a:srgbClr val="3333FF"/>
                </a:solidFill>
                <a:latin typeface="Times New Roman" panose="02020603050405020304" pitchFamily="18" charset="0"/>
                <a:cs typeface="Times New Roman" panose="02020603050405020304" pitchFamily="18" charset="0"/>
              </a:rPr>
              <a:t>đó</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là</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hành</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động</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bất</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lịch</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sự</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mất</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vệ</a:t>
            </a:r>
            <a:r>
              <a:rPr lang="en-US" altLang="en-US" sz="3000" dirty="0">
                <a:solidFill>
                  <a:srgbClr val="3333FF"/>
                </a:solidFill>
                <a:latin typeface="Times New Roman" panose="02020603050405020304" pitchFamily="18" charset="0"/>
                <a:cs typeface="Times New Roman" panose="02020603050405020304" pitchFamily="18" charset="0"/>
              </a:rPr>
              <a:t> </a:t>
            </a:r>
            <a:r>
              <a:rPr lang="en-US" altLang="en-US" sz="3000" dirty="0" err="1">
                <a:solidFill>
                  <a:srgbClr val="3333FF"/>
                </a:solidFill>
                <a:latin typeface="Times New Roman" panose="02020603050405020304" pitchFamily="18" charset="0"/>
                <a:cs typeface="Times New Roman" panose="02020603050405020304" pitchFamily="18" charset="0"/>
              </a:rPr>
              <a:t>sinh</a:t>
            </a:r>
            <a:r>
              <a:rPr lang="en-US" altLang="en-US" sz="3000" dirty="0">
                <a:solidFill>
                  <a:srgbClr val="3333FF"/>
                </a:solidFill>
                <a:latin typeface="Times New Roman" panose="02020603050405020304" pitchFamily="18" charset="0"/>
                <a:cs typeface="Times New Roman" panose="02020603050405020304" pitchFamily="18" charset="0"/>
              </a:rPr>
              <a:t>.</a:t>
            </a:r>
          </a:p>
        </p:txBody>
      </p:sp>
      <p:sp>
        <p:nvSpPr>
          <p:cNvPr id="24580" name="Text Box 4">
            <a:extLst>
              <a:ext uri="{FF2B5EF4-FFF2-40B4-BE49-F238E27FC236}">
                <a16:creationId xmlns:a16="http://schemas.microsoft.com/office/drawing/2014/main" id="{F74FD387-5956-4CC9-A77B-C0E851E609CE}"/>
              </a:ext>
            </a:extLst>
          </p:cNvPr>
          <p:cNvSpPr txBox="1">
            <a:spLocks noChangeArrowheads="1"/>
          </p:cNvSpPr>
          <p:nvPr/>
        </p:nvSpPr>
        <p:spPr bwMode="auto">
          <a:xfrm>
            <a:off x="152400" y="3962400"/>
            <a:ext cx="74676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000" dirty="0">
                <a:solidFill>
                  <a:srgbClr val="FF0000"/>
                </a:solidFill>
              </a:rPr>
              <a:t> </a:t>
            </a:r>
          </a:p>
        </p:txBody>
      </p:sp>
      <p:pic>
        <p:nvPicPr>
          <p:cNvPr id="6" name="Picture 5" descr="D:\CAM TU\SOAN GIANG 3T\pwerport SINH 8\bai 25 tieu hoa o khoang mieng\Sac-380x228.jpg">
            <a:extLst>
              <a:ext uri="{FF2B5EF4-FFF2-40B4-BE49-F238E27FC236}">
                <a16:creationId xmlns:a16="http://schemas.microsoft.com/office/drawing/2014/main" id="{E26076B8-9B00-4235-A123-4B78B5AD4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657599"/>
            <a:ext cx="6477000" cy="3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483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14"/>
                                        </p:tgtEl>
                                        <p:attrNameLst>
                                          <p:attrName>style.visibility</p:attrName>
                                        </p:attrNameLst>
                                      </p:cBhvr>
                                      <p:to>
                                        <p:strVal val="visible"/>
                                      </p:to>
                                    </p:set>
                                    <p:animEffect transition="in" filter="diamond(in)">
                                      <p:cBhvr>
                                        <p:cTn id="12" dur="2000"/>
                                        <p:tgtEl>
                                          <p:spTgt spid="512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ox(in)">
                                      <p:cBhvr>
                                        <p:cTn id="17" dur="500"/>
                                        <p:tgtEl>
                                          <p:spTgt spid="24580"/>
                                        </p:tgtEl>
                                      </p:cBhvr>
                                    </p:animEffect>
                                  </p:childTnLst>
                                </p:cTn>
                              </p:par>
                              <p:par>
                                <p:cTn id="18" presetID="4"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51214" grpId="0"/>
      <p:bldP spid="245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54" name="Picture 34" descr="15.7_nguoi_cao_tuoi1.jpg">
            <a:extLst>
              <a:ext uri="{FF2B5EF4-FFF2-40B4-BE49-F238E27FC236}">
                <a16:creationId xmlns:a16="http://schemas.microsoft.com/office/drawing/2014/main" id="{460D8783-81F1-499F-AEE7-F2C2DBD74FA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0"/>
            <a:ext cx="502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98" name="Text Box 78">
            <a:extLst>
              <a:ext uri="{FF2B5EF4-FFF2-40B4-BE49-F238E27FC236}">
                <a16:creationId xmlns:a16="http://schemas.microsoft.com/office/drawing/2014/main" id="{41C629BF-8BE4-4A7B-ABEE-1AD6B5978667}"/>
              </a:ext>
            </a:extLst>
          </p:cNvPr>
          <p:cNvSpPr txBox="1">
            <a:spLocks noChangeArrowheads="1"/>
          </p:cNvSpPr>
          <p:nvPr/>
        </p:nvSpPr>
        <p:spPr bwMode="auto">
          <a:xfrm>
            <a:off x="5029200" y="171450"/>
            <a:ext cx="4114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i="1">
                <a:solidFill>
                  <a:srgbClr val="7030A0"/>
                </a:solidFill>
                <a:latin typeface="Times New Roman" panose="02020603050405020304" pitchFamily="18" charset="0"/>
              </a:rPr>
              <a:t>Người cao tuổi hay bị nghẹn do chức năng co, dãn của thực quản kém;  khi ăn thường không tập trung, nhai vội, nuốt những miếng thức ăn  to nên thức ăn dễ rơi nhầm vào khí quản, gây ho sặc sụa và nghẹt thở, thậm chí có thể dẫn đến tử vong.</a:t>
            </a:r>
          </a:p>
        </p:txBody>
      </p:sp>
      <p:sp>
        <p:nvSpPr>
          <p:cNvPr id="56366" name="Rectangle 46">
            <a:extLst>
              <a:ext uri="{FF2B5EF4-FFF2-40B4-BE49-F238E27FC236}">
                <a16:creationId xmlns:a16="http://schemas.microsoft.com/office/drawing/2014/main" id="{3536DA9F-3318-49C7-B81F-45192021D4FF}"/>
              </a:ext>
            </a:extLst>
          </p:cNvPr>
          <p:cNvSpPr>
            <a:spLocks noChangeArrowheads="1"/>
          </p:cNvSpPr>
          <p:nvPr/>
        </p:nvSpPr>
        <p:spPr bwMode="auto">
          <a:xfrm>
            <a:off x="914400" y="5780782"/>
            <a:ext cx="7620000" cy="107721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spAutoFit/>
          </a:bodyPr>
          <a:lstStyle/>
          <a:p>
            <a:pPr algn="ctr" eaLnBrk="1" hangingPunct="1">
              <a:defRPr/>
            </a:pPr>
            <a:r>
              <a:rPr lang="en-US" sz="3200" b="1" dirty="0">
                <a:solidFill>
                  <a:srgbClr val="FF0000"/>
                </a:solidFill>
                <a:latin typeface="Times New Roman" panose="02020603050405020304" pitchFamily="18" charset="0"/>
                <a:cs typeface="Times New Roman" panose="02020603050405020304" pitchFamily="18" charset="0"/>
              </a:rPr>
              <a:t>=&gt;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tuổi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chậm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miếng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nhỏ</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 </a:t>
            </a:r>
          </a:p>
        </p:txBody>
      </p:sp>
      <p:sp>
        <p:nvSpPr>
          <p:cNvPr id="6" name="Rectangle 46">
            <a:extLst>
              <a:ext uri="{FF2B5EF4-FFF2-40B4-BE49-F238E27FC236}">
                <a16:creationId xmlns:a16="http://schemas.microsoft.com/office/drawing/2014/main" id="{9A93EB99-AF62-470B-AE13-3436C4CD397C}"/>
              </a:ext>
            </a:extLst>
          </p:cNvPr>
          <p:cNvSpPr>
            <a:spLocks noChangeArrowheads="1"/>
          </p:cNvSpPr>
          <p:nvPr/>
        </p:nvSpPr>
        <p:spPr bwMode="auto">
          <a:xfrm>
            <a:off x="76200" y="44958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err="1">
                <a:solidFill>
                  <a:srgbClr val="3333FF"/>
                </a:solidFill>
                <a:latin typeface="Times New Roman" panose="02020603050405020304" pitchFamily="18" charset="0"/>
              </a:rPr>
              <a:t>Tại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sao</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người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cao</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tuổi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khi</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ăn</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thường</a:t>
            </a:r>
            <a:r>
              <a:rPr lang="en-US" altLang="en-US" sz="3600" b="1" dirty="0">
                <a:solidFill>
                  <a:srgbClr val="3333FF"/>
                </a:solidFill>
                <a:latin typeface="Times New Roman" panose="02020603050405020304" pitchFamily="18" charset="0"/>
              </a:rPr>
              <a:t> hay</a:t>
            </a:r>
          </a:p>
          <a:p>
            <a:pPr algn="ctr" eaLnBrk="1" hangingPunct="1">
              <a:spcBef>
                <a:spcPct val="0"/>
              </a:spcBef>
              <a:buFontTx/>
              <a:buNone/>
            </a:pP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bị</a:t>
            </a:r>
            <a:r>
              <a:rPr lang="en-US" altLang="en-US" sz="3600" b="1" dirty="0">
                <a:solidFill>
                  <a:srgbClr val="3333FF"/>
                </a:solidFill>
                <a:latin typeface="Times New Roman" panose="02020603050405020304" pitchFamily="18" charset="0"/>
              </a:rPr>
              <a:t> </a:t>
            </a:r>
            <a:r>
              <a:rPr lang="en-US" altLang="en-US" sz="3600" b="1" dirty="0" err="1">
                <a:solidFill>
                  <a:srgbClr val="3333FF"/>
                </a:solidFill>
                <a:latin typeface="Times New Roman" panose="02020603050405020304" pitchFamily="18" charset="0"/>
              </a:rPr>
              <a:t>nghẹn</a:t>
            </a:r>
            <a:r>
              <a:rPr lang="en-US" altLang="en-US" sz="3600" b="1" dirty="0">
                <a:solidFill>
                  <a:srgbClr val="3333FF"/>
                </a:solidFill>
                <a:latin typeface="Times New Roman" panose="02020603050405020304" pitchFamily="18" charset="0"/>
              </a:rPr>
              <a:t>?</a:t>
            </a:r>
            <a:endParaRPr lang="en-US" altLang="en-US" sz="3600" dirty="0">
              <a:solidFill>
                <a:srgbClr val="3333FF"/>
              </a:solidFill>
              <a:latin typeface="Times New Roman" panose="02020603050405020304" pitchFamily="18" charset="0"/>
            </a:endParaRPr>
          </a:p>
        </p:txBody>
      </p:sp>
      <p:sp>
        <p:nvSpPr>
          <p:cNvPr id="35848" name="Slide Number Placeholder 6">
            <a:extLst>
              <a:ext uri="{FF2B5EF4-FFF2-40B4-BE49-F238E27FC236}">
                <a16:creationId xmlns:a16="http://schemas.microsoft.com/office/drawing/2014/main" id="{0F5DD899-A3EC-48F8-A6CD-C0AF354A135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F002AF-B697-404B-AA29-FBF86CDF448E}" type="slidenum">
              <a:rPr lang="en-US" altLang="en-US" sz="1400" smtClean="0">
                <a:latin typeface="Times New Roman" panose="02020603050405020304" pitchFamily="18" charset="0"/>
              </a:rPr>
              <a:pPr>
                <a:spcBef>
                  <a:spcPct val="0"/>
                </a:spcBef>
                <a:buFontTx/>
                <a:buNone/>
              </a:pPr>
              <a:t>19</a:t>
            </a:fld>
            <a:endParaRPr lang="en-US" altLang="en-US" sz="1400">
              <a:latin typeface="Times New Roman" panose="02020603050405020304" pitchFamily="18" charset="0"/>
            </a:endParaRPr>
          </a:p>
        </p:txBody>
      </p:sp>
    </p:spTree>
    <p:extLst>
      <p:ext uri="{BB962C8B-B14F-4D97-AF65-F5344CB8AC3E}">
        <p14:creationId xmlns:p14="http://schemas.microsoft.com/office/powerpoint/2010/main" val="12861625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6354"/>
                                        </p:tgtEl>
                                        <p:attrNameLst>
                                          <p:attrName>style.visibility</p:attrName>
                                        </p:attrNameLst>
                                      </p:cBhvr>
                                      <p:to>
                                        <p:strVal val="visible"/>
                                      </p:to>
                                    </p:set>
                                    <p:animEffect transition="in" filter="diamond(in)">
                                      <p:cBhvr>
                                        <p:cTn id="7" dur="1000"/>
                                        <p:tgtEl>
                                          <p:spTgt spid="5635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56398"/>
                                        </p:tgtEl>
                                        <p:attrNameLst>
                                          <p:attrName>style.visibility</p:attrName>
                                        </p:attrNameLst>
                                      </p:cBhvr>
                                      <p:to>
                                        <p:strVal val="visible"/>
                                      </p:to>
                                    </p:set>
                                    <p:animEffect transition="in" filter="diamond(in)">
                                      <p:cBhvr>
                                        <p:cTn id="15" dur="1000"/>
                                        <p:tgtEl>
                                          <p:spTgt spid="5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nodeType="clickEffect">
                                  <p:stCondLst>
                                    <p:cond delay="0"/>
                                  </p:stCondLst>
                                  <p:iterate type="lt">
                                    <p:tmPct val="10000"/>
                                  </p:iterate>
                                  <p:childTnLst>
                                    <p:set>
                                      <p:cBhvr>
                                        <p:cTn id="19" dur="1" fill="hold">
                                          <p:stCondLst>
                                            <p:cond delay="0"/>
                                          </p:stCondLst>
                                        </p:cTn>
                                        <p:tgtEl>
                                          <p:spTgt spid="56366"/>
                                        </p:tgtEl>
                                        <p:attrNameLst>
                                          <p:attrName>style.visibility</p:attrName>
                                        </p:attrNameLst>
                                      </p:cBhvr>
                                      <p:to>
                                        <p:strVal val="visible"/>
                                      </p:to>
                                    </p:set>
                                    <p:animEffect transition="in" filter="fade">
                                      <p:cBhvr>
                                        <p:cTn id="20" dur="1000"/>
                                        <p:tgtEl>
                                          <p:spTgt spid="56366"/>
                                        </p:tgtEl>
                                      </p:cBhvr>
                                    </p:animEffect>
                                    <p:anim calcmode="lin" valueType="num">
                                      <p:cBhvr>
                                        <p:cTn id="21" dur="1000" fill="hold"/>
                                        <p:tgtEl>
                                          <p:spTgt spid="56366"/>
                                        </p:tgtEl>
                                        <p:attrNameLst>
                                          <p:attrName>ppt_w</p:attrName>
                                        </p:attrNameLst>
                                      </p:cBhvr>
                                      <p:tavLst>
                                        <p:tav tm="0" fmla="#ppt_w*sin(2.5*pi*$)">
                                          <p:val>
                                            <p:fltVal val="0"/>
                                          </p:val>
                                        </p:tav>
                                        <p:tav tm="100000">
                                          <p:val>
                                            <p:fltVal val="1"/>
                                          </p:val>
                                        </p:tav>
                                      </p:tavLst>
                                    </p:anim>
                                    <p:anim calcmode="lin" valueType="num">
                                      <p:cBhvr>
                                        <p:cTn id="22" dur="1000" fill="hold"/>
                                        <p:tgtEl>
                                          <p:spTgt spid="563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9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69" name="Group 269">
            <a:extLst>
              <a:ext uri="{FF2B5EF4-FFF2-40B4-BE49-F238E27FC236}">
                <a16:creationId xmlns:a16="http://schemas.microsoft.com/office/drawing/2014/main" id="{C66A1DB4-D5F9-464C-BDFB-729364223F10}"/>
              </a:ext>
            </a:extLst>
          </p:cNvPr>
          <p:cNvGraphicFramePr>
            <a:graphicFrameLocks noGrp="1"/>
          </p:cNvGraphicFramePr>
          <p:nvPr>
            <p:ph/>
          </p:nvPr>
        </p:nvGraphicFramePr>
        <p:xfrm>
          <a:off x="152400" y="228600"/>
          <a:ext cx="8763000" cy="6480184"/>
        </p:xfrm>
        <a:graphic>
          <a:graphicData uri="http://schemas.openxmlformats.org/drawingml/2006/table">
            <a:tbl>
              <a:tblPr/>
              <a:tblGrid>
                <a:gridCol w="1676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3581400">
                  <a:extLst>
                    <a:ext uri="{9D8B030D-6E8A-4147-A177-3AD203B41FA5}">
                      <a16:colId xmlns:a16="http://schemas.microsoft.com/office/drawing/2014/main" val="20003"/>
                    </a:ext>
                  </a:extLst>
                </a:gridCol>
              </a:tblGrid>
              <a:tr h="131061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000" b="1" i="0" u="none" strike="noStrike" cap="none" normalizeH="0" baseline="0" dirty="0">
                          <a:ln>
                            <a:noFill/>
                          </a:ln>
                          <a:solidFill>
                            <a:srgbClr val="000000"/>
                          </a:solidFill>
                          <a:effectLst/>
                          <a:latin typeface="Times New Roman" pitchFamily="18" charset="0"/>
                          <a:cs typeface="Times New Roman" pitchFamily="18" charset="0"/>
                        </a:rPr>
                        <a:t>Biến đổi thức ăn ở khoang miệng</a:t>
                      </a:r>
                      <a:endParaRPr kumimoji="0" lang="vi-VN" sz="2000" b="0" i="0" u="none" strike="noStrike" cap="none" normalizeH="0" baseline="0" dirty="0">
                        <a:ln>
                          <a:noFill/>
                        </a:ln>
                        <a:solidFill>
                          <a:srgbClr val="000000"/>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000" b="1" i="0" u="none" strike="noStrike" cap="none" normalizeH="0" baseline="0" dirty="0">
                          <a:ln>
                            <a:noFill/>
                          </a:ln>
                          <a:solidFill>
                            <a:srgbClr val="000000"/>
                          </a:solidFill>
                          <a:effectLst/>
                          <a:latin typeface="Times New Roman" pitchFamily="18" charset="0"/>
                          <a:cs typeface="Times New Roman" pitchFamily="18" charset="0"/>
                        </a:rPr>
                        <a:t>Các hoạt động tham gia</a:t>
                      </a:r>
                      <a:endParaRPr kumimoji="0" lang="vi-VN" sz="2000" b="0" i="0" u="none" strike="noStrike" cap="none" normalizeH="0" baseline="0" dirty="0">
                        <a:ln>
                          <a:noFill/>
                        </a:ln>
                        <a:solidFill>
                          <a:srgbClr val="000000"/>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000" b="1" i="0" u="none" strike="noStrike" cap="none" normalizeH="0" baseline="0" dirty="0">
                          <a:ln>
                            <a:noFill/>
                          </a:ln>
                          <a:solidFill>
                            <a:srgbClr val="000000"/>
                          </a:solidFill>
                          <a:effectLst/>
                          <a:latin typeface="Times New Roman" pitchFamily="18" charset="0"/>
                          <a:cs typeface="Times New Roman" pitchFamily="18" charset="0"/>
                        </a:rPr>
                        <a:t>Các thành phần tham gia hoạt động</a:t>
                      </a:r>
                      <a:endParaRPr kumimoji="0" lang="vi-VN" sz="2000" b="0" i="0" u="none" strike="noStrike" cap="none" normalizeH="0" baseline="0" dirty="0">
                        <a:ln>
                          <a:noFill/>
                        </a:ln>
                        <a:solidFill>
                          <a:srgbClr val="000000"/>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000" b="1" i="0" u="none" strike="noStrike" cap="none" normalizeH="0" baseline="0" dirty="0">
                          <a:ln>
                            <a:noFill/>
                          </a:ln>
                          <a:solidFill>
                            <a:srgbClr val="000000"/>
                          </a:solidFill>
                          <a:effectLst/>
                          <a:latin typeface="Times New Roman" pitchFamily="18" charset="0"/>
                          <a:cs typeface="Times New Roman" pitchFamily="18" charset="0"/>
                        </a:rPr>
                        <a:t>Tác dụng của hoạt động</a:t>
                      </a:r>
                      <a:endParaRPr kumimoji="0" lang="vi-VN" sz="2000" b="0" i="0" u="none" strike="noStrike" cap="none" normalizeH="0" baseline="0" dirty="0">
                        <a:ln>
                          <a:noFill/>
                        </a:ln>
                        <a:solidFill>
                          <a:srgbClr val="000000"/>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21">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Biến</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lí</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học</a:t>
                      </a:r>
                      <a:endParaRPr kumimoji="0" lang="en-US" sz="2000" b="0" i="0" u="none" strike="noStrike" cap="none" normalizeH="0" baseline="0" dirty="0">
                        <a:ln>
                          <a:noFill/>
                        </a:ln>
                        <a:solidFill>
                          <a:srgbClr val="000000"/>
                        </a:solidFill>
                        <a:effectLst/>
                        <a:latin typeface="Times New Roman" pitchFamily="18" charset="0"/>
                        <a:cs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60363" algn="l"/>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Tiết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bọt</a:t>
                      </a: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2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Nhai</a:t>
                      </a: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21">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60363" algn="l"/>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Đảo</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trộn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ăn</a:t>
                      </a: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2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Tạo</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viên</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ăn</a:t>
                      </a: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82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Biến</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0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00"/>
                          </a:solidFill>
                          <a:effectLst/>
                          <a:latin typeface="Times New Roman" pitchFamily="18" charset="0"/>
                          <a:cs typeface="Times New Roman" pitchFamily="18" charset="0"/>
                        </a:rPr>
                        <a:t>học</a:t>
                      </a:r>
                      <a:endParaRPr kumimoji="0" lang="en-US" sz="2000" b="0" i="0" u="none" strike="noStrike" cap="none" normalizeH="0" baseline="0" dirty="0">
                        <a:ln>
                          <a:noFill/>
                        </a:ln>
                        <a:solidFill>
                          <a:srgbClr val="000000"/>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Hoạt</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enzim</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amilaza</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trong</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00"/>
                          </a:solidFill>
                          <a:effectLst/>
                          <a:latin typeface="Times New Roman" pitchFamily="18" charset="0"/>
                          <a:cs typeface="Times New Roman" pitchFamily="18" charset="0"/>
                        </a:rPr>
                        <a:t>bọt</a:t>
                      </a: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7885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rgbClr val="0000FF"/>
                          </a:solidFill>
                          <a:effectLst/>
                          <a:latin typeface="Times New Roman" pitchFamily="18" charset="0"/>
                          <a:cs typeface="Times New Roman" pitchFamily="18" charset="0"/>
                        </a:rPr>
                        <a:t>Những</a:t>
                      </a: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cs typeface="Times New Roman" pitchFamily="18" charset="0"/>
                        </a:rPr>
                        <a:t>nội</a:t>
                      </a: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 dung </a:t>
                      </a:r>
                      <a:r>
                        <a:rPr kumimoji="0" lang="en-US" sz="2000" b="1" i="0" u="none" strike="noStrike" cap="none" normalizeH="0" baseline="0" dirty="0" err="1">
                          <a:ln>
                            <a:noFill/>
                          </a:ln>
                          <a:solidFill>
                            <a:srgbClr val="0000FF"/>
                          </a:solidFill>
                          <a:effectLst/>
                          <a:latin typeface="Times New Roman" pitchFamily="18" charset="0"/>
                          <a:cs typeface="Times New Roman" pitchFamily="18" charset="0"/>
                        </a:rPr>
                        <a:t>lựa</a:t>
                      </a: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1" i="0" u="none" strike="noStrike" cap="none" normalizeH="0" baseline="0" dirty="0" err="1">
                          <a:ln>
                            <a:noFill/>
                          </a:ln>
                          <a:solidFill>
                            <a:srgbClr val="0000FF"/>
                          </a:solidFill>
                          <a:effectLst/>
                          <a:latin typeface="Times New Roman" pitchFamily="18" charset="0"/>
                          <a:cs typeface="Times New Roman" pitchFamily="18" charset="0"/>
                        </a:rPr>
                        <a:t>chọn</a:t>
                      </a:r>
                      <a:endParaRPr kumimoji="0" lang="en-US" sz="2000" b="0" i="0" u="none" strike="noStrike" cap="none" normalizeH="0" baseline="0" dirty="0">
                        <a:ln>
                          <a:noFill/>
                        </a:ln>
                        <a:solidFill>
                          <a:srgbClr val="0000FF"/>
                        </a:solidFill>
                        <a:effectLst/>
                        <a:latin typeface="Times New Roman" pitchFamily="18" charset="0"/>
                      </a:endParaRPr>
                    </a:p>
                  </a:txBody>
                  <a:tcPr marT="45711" marB="457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1</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Răng</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lưỡi</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cơ</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môi</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má</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2</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Răng</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3</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Các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tuyến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bọt</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4</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Enzim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amilaza</a:t>
                      </a:r>
                      <a:endParaRPr kumimoji="0" lang="en-US" sz="2000" b="0" i="0" u="none" strike="noStrike" cap="none" normalizeH="0" baseline="0" dirty="0">
                        <a:ln>
                          <a:noFill/>
                        </a:ln>
                        <a:solidFill>
                          <a:srgbClr val="0000FF"/>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1</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Tạo</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viên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nuốt</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2</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Làm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ướt</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mềm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ăn</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3</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Làm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mềm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và</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nhuyễn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ăn</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4</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Biến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đổi</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1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phần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tinh</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bột</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chín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trong</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thành</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đường</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mantozơ</a:t>
                      </a: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Lst>
                      </a:pPr>
                      <a:r>
                        <a:rPr kumimoji="0" lang="en-US" sz="2000" b="1" i="0" u="none" strike="noStrike" cap="none" normalizeH="0" baseline="0" dirty="0">
                          <a:ln>
                            <a:noFill/>
                          </a:ln>
                          <a:solidFill>
                            <a:srgbClr val="0000FF"/>
                          </a:solidFill>
                          <a:effectLst/>
                          <a:latin typeface="Times New Roman" pitchFamily="18" charset="0"/>
                          <a:cs typeface="Times New Roman" pitchFamily="18" charset="0"/>
                        </a:rPr>
                        <a:t>5</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Làm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thức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ăn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thấm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đẫm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nước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bọt</a:t>
                      </a:r>
                      <a:endParaRPr kumimoji="0" lang="en-US" sz="2000" b="0" i="0" u="none" strike="noStrike" cap="none" normalizeH="0" baseline="0" dirty="0">
                        <a:ln>
                          <a:noFill/>
                        </a:ln>
                        <a:solidFill>
                          <a:srgbClr val="0000FF"/>
                        </a:solidFill>
                        <a:effectLst/>
                        <a:latin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62863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469"/>
                                        </p:tgtEl>
                                        <p:attrNameLst>
                                          <p:attrName>style.visibility</p:attrName>
                                        </p:attrNameLst>
                                      </p:cBhvr>
                                      <p:to>
                                        <p:strVal val="visible"/>
                                      </p:to>
                                    </p:set>
                                    <p:animEffect transition="in" filter="fade">
                                      <p:cBhvr>
                                        <p:cTn id="7" dur="500"/>
                                        <p:tgtEl>
                                          <p:spTgt spid="51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a:extLst>
              <a:ext uri="{FF2B5EF4-FFF2-40B4-BE49-F238E27FC236}">
                <a16:creationId xmlns:a16="http://schemas.microsoft.com/office/drawing/2014/main" id="{FB645F37-AC8C-43E7-B9D6-B6818E507196}"/>
              </a:ext>
            </a:extLst>
          </p:cNvPr>
          <p:cNvSpPr txBox="1">
            <a:spLocks noChangeArrowheads="1"/>
          </p:cNvSpPr>
          <p:nvPr/>
        </p:nvSpPr>
        <p:spPr bwMode="auto">
          <a:xfrm>
            <a:off x="0" y="619125"/>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rPr>
              <a:t>I. TIÊU HÓA Ở KHOANG MIỆNG</a:t>
            </a:r>
          </a:p>
        </p:txBody>
      </p:sp>
      <p:sp>
        <p:nvSpPr>
          <p:cNvPr id="12" name="Rectangle 11">
            <a:extLst>
              <a:ext uri="{FF2B5EF4-FFF2-40B4-BE49-F238E27FC236}">
                <a16:creationId xmlns:a16="http://schemas.microsoft.com/office/drawing/2014/main" id="{1CE7D4BC-197C-4C99-AF11-4FC2E8A8965E}"/>
              </a:ext>
            </a:extLst>
          </p:cNvPr>
          <p:cNvSpPr/>
          <p:nvPr/>
        </p:nvSpPr>
        <p:spPr>
          <a:xfrm>
            <a:off x="533400" y="4"/>
            <a:ext cx="8383898" cy="646331"/>
          </a:xfrm>
          <a:prstGeom prst="rect">
            <a:avLst/>
          </a:prstGeom>
          <a:noFill/>
        </p:spPr>
        <p:txBody>
          <a:bodyPr wrap="none">
            <a:spAutoFit/>
          </a:bodyPr>
          <a:lstStyle/>
          <a:p>
            <a:pPr algn="ctr" eaLnBrk="1" hangingPunct="1">
              <a:defRPr/>
            </a:pPr>
            <a:r>
              <a:rPr lang="en-US" sz="3600" b="1" dirty="0">
                <a:ln w="3175" cmpd="sng">
                  <a:solidFill>
                    <a:schemeClr val="accent6">
                      <a:lumMod val="40000"/>
                      <a:lumOff val="60000"/>
                    </a:schemeClr>
                  </a:solidFill>
                  <a:prstDash val="solid"/>
                </a:ln>
                <a:solidFill>
                  <a:srgbClr val="CC0066"/>
                </a:solidFill>
                <a:effectLst>
                  <a:outerShdw blurRad="50800" dist="40000" dir="5400000" algn="tl" rotWithShape="0">
                    <a:srgbClr val="000000">
                      <a:shade val="5000"/>
                      <a:satMod val="120000"/>
                      <a:alpha val="33000"/>
                    </a:srgbClr>
                  </a:outerShdw>
                </a:effectLst>
                <a:cs typeface="+mn-cs"/>
              </a:rPr>
              <a:t>Bài 25: TIÊU HÓA Ở KHOANG MIỆNG</a:t>
            </a:r>
          </a:p>
        </p:txBody>
      </p:sp>
      <p:sp>
        <p:nvSpPr>
          <p:cNvPr id="19460" name="Text Box 18">
            <a:extLst>
              <a:ext uri="{FF2B5EF4-FFF2-40B4-BE49-F238E27FC236}">
                <a16:creationId xmlns:a16="http://schemas.microsoft.com/office/drawing/2014/main" id="{BD044826-DE9A-40FC-AFB7-8FA7C60E1D90}"/>
              </a:ext>
            </a:extLst>
          </p:cNvPr>
          <p:cNvSpPr txBox="1">
            <a:spLocks noChangeArrowheads="1"/>
          </p:cNvSpPr>
          <p:nvPr/>
        </p:nvSpPr>
        <p:spPr bwMode="auto">
          <a:xfrm>
            <a:off x="0" y="11525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b="1" u="sng">
                <a:solidFill>
                  <a:srgbClr val="FF0000"/>
                </a:solidFill>
                <a:latin typeface="Times New Roman" panose="02020603050405020304" pitchFamily="18" charset="0"/>
              </a:rPr>
              <a:t>II.NUỐT VÀ ĐẨY THỨC ĂN QUA THỰC QUẢN</a:t>
            </a:r>
          </a:p>
        </p:txBody>
      </p:sp>
      <p:sp>
        <p:nvSpPr>
          <p:cNvPr id="12304" name="Text Box 13">
            <a:extLst>
              <a:ext uri="{FF2B5EF4-FFF2-40B4-BE49-F238E27FC236}">
                <a16:creationId xmlns:a16="http://schemas.microsoft.com/office/drawing/2014/main" id="{764DC24E-A603-42EA-B232-B3D3671565D2}"/>
              </a:ext>
            </a:extLst>
          </p:cNvPr>
          <p:cNvSpPr txBox="1">
            <a:spLocks noChangeArrowheads="1"/>
          </p:cNvSpPr>
          <p:nvPr/>
        </p:nvSpPr>
        <p:spPr bwMode="auto">
          <a:xfrm>
            <a:off x="0" y="2527300"/>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b="1">
                <a:solidFill>
                  <a:srgbClr val="0000CC"/>
                </a:solidFill>
                <a:latin typeface="Times New Roman" panose="02020603050405020304" pitchFamily="18" charset="0"/>
              </a:rPr>
              <a:t>- Thức ăn được nuốt xuống thực quản nhờ hoạt động chủ yếu của lưỡi.</a:t>
            </a:r>
            <a:endParaRPr lang="en-US" altLang="en-US" b="1">
              <a:solidFill>
                <a:srgbClr val="0000CC"/>
              </a:solidFill>
              <a:sym typeface="Wingdings" panose="05000000000000000000" pitchFamily="2" charset="2"/>
            </a:endParaRPr>
          </a:p>
          <a:p>
            <a:pPr algn="just" eaLnBrk="1" hangingPunct="1">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-Thức ăn qua thực quản xuống dạ dày nhờ hoạt động của các cơ thực quản.</a:t>
            </a:r>
            <a:endParaRPr lang="en-US" altLang="en-US" b="1">
              <a:solidFill>
                <a:srgbClr val="0000CC"/>
              </a:solidFill>
              <a:latin typeface="Times New Roman" panose="02020603050405020304" pitchFamily="18" charset="0"/>
              <a:cs typeface="Times New Roman" panose="02020603050405020304" pitchFamily="18" charset="0"/>
            </a:endParaRPr>
          </a:p>
        </p:txBody>
      </p:sp>
      <p:pic>
        <p:nvPicPr>
          <p:cNvPr id="6" name="Picture 10" descr="Book-09">
            <a:hlinkClick r:id="rId2" action="ppaction://hlinksldjump"/>
            <a:extLst>
              <a:ext uri="{FF2B5EF4-FFF2-40B4-BE49-F238E27FC236}">
                <a16:creationId xmlns:a16="http://schemas.microsoft.com/office/drawing/2014/main" id="{476A02CB-9D62-427F-A149-0449EFEF04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68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Slide Number Placeholder 6">
            <a:extLst>
              <a:ext uri="{FF2B5EF4-FFF2-40B4-BE49-F238E27FC236}">
                <a16:creationId xmlns:a16="http://schemas.microsoft.com/office/drawing/2014/main" id="{2D22FBAB-47F9-41E7-9D7E-E5BB6BB94CB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C4DF3E-80F9-445E-9AEC-30D3DA8D2CA8}" type="slidenum">
              <a:rPr lang="en-US" altLang="en-US" sz="1400" smtClean="0"/>
              <a:pPr>
                <a:spcBef>
                  <a:spcPct val="0"/>
                </a:spcBef>
                <a:buFontTx/>
                <a:buNone/>
              </a:pPr>
              <a:t>20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304">
                                            <p:txEl>
                                              <p:pRg st="0" end="0"/>
                                            </p:txEl>
                                          </p:spTgt>
                                        </p:tgtEl>
                                        <p:attrNameLst>
                                          <p:attrName>style.visibility</p:attrName>
                                        </p:attrNameLst>
                                      </p:cBhvr>
                                      <p:to>
                                        <p:strVal val="visible"/>
                                      </p:to>
                                    </p:set>
                                    <p:animEffect transition="in" filter="blinds(horizontal)">
                                      <p:cBhvr>
                                        <p:cTn id="12" dur="500"/>
                                        <p:tgtEl>
                                          <p:spTgt spid="123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304">
                                            <p:txEl>
                                              <p:pRg st="1" end="1"/>
                                            </p:txEl>
                                          </p:spTgt>
                                        </p:tgtEl>
                                        <p:attrNameLst>
                                          <p:attrName>style.visibility</p:attrName>
                                        </p:attrNameLst>
                                      </p:cBhvr>
                                      <p:to>
                                        <p:strVal val="visible"/>
                                      </p:to>
                                    </p:set>
                                    <p:animEffect transition="in" filter="blinds(horizontal)">
                                      <p:cBhvr>
                                        <p:cTn id="17" dur="500"/>
                                        <p:tgtEl>
                                          <p:spTgt spid="123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a:extLst>
              <a:ext uri="{FF2B5EF4-FFF2-40B4-BE49-F238E27FC236}">
                <a16:creationId xmlns:a16="http://schemas.microsoft.com/office/drawing/2014/main" id="{23B6BF50-EBB9-47EA-8015-3937F386EAFD}"/>
              </a:ext>
            </a:extLst>
          </p:cNvPr>
          <p:cNvSpPr txBox="1">
            <a:spLocks noChangeArrowheads="1"/>
          </p:cNvSpPr>
          <p:nvPr/>
        </p:nvSpPr>
        <p:spPr bwMode="auto">
          <a:xfrm>
            <a:off x="1447800" y="0"/>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solidFill>
                  <a:srgbClr val="006600"/>
                </a:solidFill>
                <a:latin typeface="Times New Roman" panose="02020603050405020304" pitchFamily="18" charset="0"/>
              </a:rPr>
              <a:t>Câu hỏi trắc nghiệm</a:t>
            </a:r>
          </a:p>
        </p:txBody>
      </p:sp>
      <p:sp>
        <p:nvSpPr>
          <p:cNvPr id="43013" name="Text Box 5">
            <a:extLst>
              <a:ext uri="{FF2B5EF4-FFF2-40B4-BE49-F238E27FC236}">
                <a16:creationId xmlns:a16="http://schemas.microsoft.com/office/drawing/2014/main" id="{BFBD5E03-25B8-4B8C-9A22-4D907C4D6BC0}"/>
              </a:ext>
            </a:extLst>
          </p:cNvPr>
          <p:cNvSpPr txBox="1">
            <a:spLocks noChangeArrowheads="1"/>
          </p:cNvSpPr>
          <p:nvPr/>
        </p:nvSpPr>
        <p:spPr bwMode="auto">
          <a:xfrm>
            <a:off x="133350" y="685800"/>
            <a:ext cx="90106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b="1" u="sng">
                <a:latin typeface="Times New Roman" panose="02020603050405020304" pitchFamily="18" charset="0"/>
              </a:rPr>
              <a:t>Câu 1</a:t>
            </a:r>
            <a:r>
              <a:rPr lang="en-US" altLang="en-US">
                <a:latin typeface="Times New Roman" panose="02020603050405020304" pitchFamily="18" charset="0"/>
              </a:rPr>
              <a:t>: Ở khoang miệng, biến đổi lí học và hóa học gồm các hoạt động:</a:t>
            </a:r>
          </a:p>
          <a:p>
            <a:pPr eaLnBrk="1" hangingPunct="1">
              <a:spcBef>
                <a:spcPct val="30000"/>
              </a:spcBef>
              <a:buFontTx/>
              <a:buNone/>
            </a:pPr>
            <a:r>
              <a:rPr lang="en-US" altLang="en-US">
                <a:latin typeface="Times New Roman" panose="02020603050405020304" pitchFamily="18" charset="0"/>
              </a:rPr>
              <a:t>a/ Nhai, nghiền, biến đổi tinh bột.</a:t>
            </a:r>
          </a:p>
          <a:p>
            <a:pPr eaLnBrk="1" hangingPunct="1">
              <a:spcBef>
                <a:spcPct val="30000"/>
              </a:spcBef>
              <a:buFontTx/>
              <a:buNone/>
            </a:pPr>
            <a:r>
              <a:rPr lang="en-US" altLang="en-US">
                <a:latin typeface="Times New Roman" panose="02020603050405020304" pitchFamily="18" charset="0"/>
              </a:rPr>
              <a:t>b/ Co bóp của dạ dày, biến đổi prôtêin.</a:t>
            </a:r>
          </a:p>
          <a:p>
            <a:pPr eaLnBrk="1" hangingPunct="1">
              <a:spcBef>
                <a:spcPct val="30000"/>
              </a:spcBef>
              <a:buFontTx/>
              <a:buNone/>
            </a:pPr>
            <a:r>
              <a:rPr lang="en-US" altLang="en-US">
                <a:latin typeface="Times New Roman" panose="02020603050405020304" pitchFamily="18" charset="0"/>
              </a:rPr>
              <a:t>c/ Tiếp tục biến đổi tinh bôt, prôtêin, lipit, axit nuclêic</a:t>
            </a:r>
          </a:p>
          <a:p>
            <a:pPr eaLnBrk="1" hangingPunct="1">
              <a:spcBef>
                <a:spcPct val="30000"/>
              </a:spcBef>
              <a:buFontTx/>
              <a:buNone/>
            </a:pPr>
            <a:r>
              <a:rPr lang="en-US" altLang="en-US">
                <a:latin typeface="Times New Roman" panose="02020603050405020304" pitchFamily="18" charset="0"/>
              </a:rPr>
              <a:t>d/ Nhũ tương hóa lipit nhờ dịch mật do gan tiết ra.</a:t>
            </a:r>
          </a:p>
        </p:txBody>
      </p:sp>
      <p:sp>
        <p:nvSpPr>
          <p:cNvPr id="43014" name="Oval 6">
            <a:extLst>
              <a:ext uri="{FF2B5EF4-FFF2-40B4-BE49-F238E27FC236}">
                <a16:creationId xmlns:a16="http://schemas.microsoft.com/office/drawing/2014/main" id="{B4B06B63-B972-484A-A082-03DFED34F895}"/>
              </a:ext>
            </a:extLst>
          </p:cNvPr>
          <p:cNvSpPr>
            <a:spLocks noChangeArrowheads="1"/>
          </p:cNvSpPr>
          <p:nvPr/>
        </p:nvSpPr>
        <p:spPr bwMode="auto">
          <a:xfrm>
            <a:off x="0" y="1828800"/>
            <a:ext cx="596900" cy="609600"/>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a/</a:t>
            </a:r>
          </a:p>
        </p:txBody>
      </p:sp>
      <p:sp>
        <p:nvSpPr>
          <p:cNvPr id="43015" name="Text Box 7">
            <a:extLst>
              <a:ext uri="{FF2B5EF4-FFF2-40B4-BE49-F238E27FC236}">
                <a16:creationId xmlns:a16="http://schemas.microsoft.com/office/drawing/2014/main" id="{9CD62D29-2F22-4FEC-A59B-2D709284268B}"/>
              </a:ext>
            </a:extLst>
          </p:cNvPr>
          <p:cNvSpPr txBox="1">
            <a:spLocks noChangeArrowheads="1"/>
          </p:cNvSpPr>
          <p:nvPr/>
        </p:nvSpPr>
        <p:spPr bwMode="auto">
          <a:xfrm>
            <a:off x="0" y="4419600"/>
            <a:ext cx="85344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FontTx/>
              <a:buNone/>
            </a:pPr>
            <a:r>
              <a:rPr lang="en-US" altLang="en-US" b="1" u="sng">
                <a:latin typeface="Times New Roman" panose="02020603050405020304" pitchFamily="18" charset="0"/>
              </a:rPr>
              <a:t>Câu 2</a:t>
            </a:r>
            <a:r>
              <a:rPr lang="en-US" altLang="en-US">
                <a:latin typeface="Times New Roman" panose="02020603050405020304" pitchFamily="18" charset="0"/>
              </a:rPr>
              <a:t>: Không tham gia vào sự tiêu hóa lí học ở khoang miệng là:</a:t>
            </a:r>
          </a:p>
          <a:p>
            <a:pPr eaLnBrk="1" hangingPunct="1">
              <a:spcBef>
                <a:spcPct val="30000"/>
              </a:spcBef>
              <a:buFontTx/>
              <a:buNone/>
            </a:pPr>
            <a:r>
              <a:rPr lang="en-US" altLang="en-US">
                <a:latin typeface="Times New Roman" panose="02020603050405020304" pitchFamily="18" charset="0"/>
              </a:rPr>
              <a:t> a/ Răng.             		b/ Họng.</a:t>
            </a:r>
          </a:p>
          <a:p>
            <a:pPr eaLnBrk="1" hangingPunct="1">
              <a:spcBef>
                <a:spcPct val="30000"/>
              </a:spcBef>
              <a:buFontTx/>
              <a:buNone/>
            </a:pPr>
            <a:r>
              <a:rPr lang="en-US" altLang="en-US">
                <a:latin typeface="Times New Roman" panose="02020603050405020304" pitchFamily="18" charset="0"/>
              </a:rPr>
              <a:t> c/ Lưỡi. 				d/ Các cơ nhai.</a:t>
            </a:r>
          </a:p>
        </p:txBody>
      </p:sp>
      <p:sp>
        <p:nvSpPr>
          <p:cNvPr id="43016" name="Oval 8">
            <a:extLst>
              <a:ext uri="{FF2B5EF4-FFF2-40B4-BE49-F238E27FC236}">
                <a16:creationId xmlns:a16="http://schemas.microsoft.com/office/drawing/2014/main" id="{827962B8-9204-4863-8E92-D704E30CAF4C}"/>
              </a:ext>
            </a:extLst>
          </p:cNvPr>
          <p:cNvSpPr>
            <a:spLocks noChangeArrowheads="1"/>
          </p:cNvSpPr>
          <p:nvPr/>
        </p:nvSpPr>
        <p:spPr bwMode="auto">
          <a:xfrm>
            <a:off x="4419600" y="5486400"/>
            <a:ext cx="609600" cy="685800"/>
          </a:xfrm>
          <a:prstGeom prst="ellipse">
            <a:avLst/>
          </a:prstGeom>
          <a:solidFill>
            <a:schemeClr val="bg1"/>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FF0000"/>
                </a:solidFill>
                <a:latin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box(in)">
                                      <p:cBhvr>
                                        <p:cTn id="12" dur="5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blinds(horizontal)">
                                      <p:cBhvr>
                                        <p:cTn id="17" dur="500"/>
                                        <p:tgtEl>
                                          <p:spTgt spid="430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5"/>
                                        </p:tgtEl>
                                        <p:attrNameLst>
                                          <p:attrName>style.visibility</p:attrName>
                                        </p:attrNameLst>
                                      </p:cBhvr>
                                      <p:to>
                                        <p:strVal val="visible"/>
                                      </p:to>
                                    </p:set>
                                    <p:animEffect transition="in" filter="blinds(horizontal)">
                                      <p:cBhvr>
                                        <p:cTn id="22" dur="500"/>
                                        <p:tgtEl>
                                          <p:spTgt spid="430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016"/>
                                        </p:tgtEl>
                                        <p:attrNameLst>
                                          <p:attrName>style.visibility</p:attrName>
                                        </p:attrNameLst>
                                      </p:cBhvr>
                                      <p:to>
                                        <p:strVal val="visible"/>
                                      </p:to>
                                    </p:set>
                                    <p:animEffect transition="in" filter="blinds(horizontal)">
                                      <p:cBhvr>
                                        <p:cTn id="2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animBg="1"/>
      <p:bldP spid="43015" grpId="0"/>
      <p:bldP spid="430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a:extLst>
              <a:ext uri="{FF2B5EF4-FFF2-40B4-BE49-F238E27FC236}">
                <a16:creationId xmlns:a16="http://schemas.microsoft.com/office/drawing/2014/main" id="{8FDBE9DA-C26A-4DDC-BC29-E4C6BE3057E2}"/>
              </a:ext>
            </a:extLst>
          </p:cNvPr>
          <p:cNvSpPr txBox="1">
            <a:spLocks noChangeArrowheads="1"/>
          </p:cNvSpPr>
          <p:nvPr/>
        </p:nvSpPr>
        <p:spPr bwMode="auto">
          <a:xfrm>
            <a:off x="1519238" y="933450"/>
            <a:ext cx="7396162" cy="3243263"/>
          </a:xfrm>
          <a:prstGeom prst="rect">
            <a:avLst/>
          </a:prstGeom>
          <a:noFill/>
          <a:ln>
            <a:noFill/>
          </a:ln>
          <a:effec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lnSpc>
                <a:spcPct val="115000"/>
              </a:lnSpc>
              <a:spcBef>
                <a:spcPct val="50000"/>
              </a:spcBef>
              <a:defRPr/>
            </a:pPr>
            <a:r>
              <a:rPr lang="en-US" sz="3200" b="1" i="1" dirty="0" err="1">
                <a:solidFill>
                  <a:srgbClr val="FF0000"/>
                </a:solidFill>
                <a:latin typeface="Times New Roman" pitchFamily="18" charset="0"/>
                <a:cs typeface="Times New Roman" pitchFamily="18" charset="0"/>
              </a:rPr>
              <a:t>Loại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răng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nào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có</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chức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năng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xé</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thức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ăn</a:t>
            </a:r>
            <a:r>
              <a:rPr lang="en-US" sz="3200" b="1" i="1" dirty="0">
                <a:solidFill>
                  <a:srgbClr val="FF0000"/>
                </a:solidFill>
                <a:latin typeface="Times New Roman" pitchFamily="18" charset="0"/>
                <a:cs typeface="Times New Roman" pitchFamily="18" charset="0"/>
              </a:rPr>
              <a:t>?</a:t>
            </a:r>
            <a:endParaRPr lang="en-US" sz="1200" b="1" i="1" dirty="0">
              <a:solidFill>
                <a:srgbClr val="FF0000"/>
              </a:solidFill>
              <a:latin typeface="Times New Roman" pitchFamily="18" charset="0"/>
              <a:cs typeface="Times New Roman" pitchFamily="18" charset="0"/>
            </a:endParaRPr>
          </a:p>
          <a:p>
            <a:pPr lvl="4" algn="just">
              <a:spcBef>
                <a:spcPct val="50000"/>
              </a:spcBef>
              <a:buFontTx/>
              <a:buAutoNum type="alphaLcPeriod"/>
              <a:defRPr/>
            </a:pPr>
            <a:r>
              <a:rPr lang="en-US" sz="2800" b="1" dirty="0">
                <a:solidFill>
                  <a:schemeClr val="accent1">
                    <a:lumMod val="50000"/>
                  </a:schemeClr>
                </a:solidFill>
                <a:latin typeface=".VnTime" pitchFamily="34" charset="0"/>
              </a:rPr>
              <a:t>  </a:t>
            </a:r>
            <a:r>
              <a:rPr lang="en-US" sz="2800" b="1" dirty="0" err="1">
                <a:solidFill>
                  <a:schemeClr val="accent1">
                    <a:lumMod val="50000"/>
                  </a:schemeClr>
                </a:solidFill>
                <a:latin typeface="Times New Roman" pitchFamily="18" charset="0"/>
                <a:cs typeface="Times New Roman" pitchFamily="18" charset="0"/>
              </a:rPr>
              <a:t>Răng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cửa</a:t>
            </a:r>
            <a:endParaRPr lang="en-US" sz="2800" b="1" dirty="0">
              <a:solidFill>
                <a:schemeClr val="accent1">
                  <a:lumMod val="50000"/>
                </a:schemeClr>
              </a:solidFill>
              <a:latin typeface=".VnTime" pitchFamily="34" charset="0"/>
            </a:endParaRPr>
          </a:p>
          <a:p>
            <a:pPr lvl="4" algn="just">
              <a:spcBef>
                <a:spcPct val="50000"/>
              </a:spcBef>
              <a:buFontTx/>
              <a:buAutoNum type="alphaLcPeriod"/>
              <a:defRPr/>
            </a:pPr>
            <a:r>
              <a:rPr lang="en-US" sz="2800" b="1" dirty="0">
                <a:solidFill>
                  <a:schemeClr val="accent1">
                    <a:lumMod val="50000"/>
                  </a:schemeClr>
                </a:solidFill>
                <a:latin typeface=".VnTime" pitchFamily="34" charset="0"/>
              </a:rPr>
              <a:t>  </a:t>
            </a:r>
            <a:r>
              <a:rPr lang="en-US" sz="2800" b="1" dirty="0" err="1">
                <a:solidFill>
                  <a:schemeClr val="accent1">
                    <a:lumMod val="50000"/>
                  </a:schemeClr>
                </a:solidFill>
                <a:latin typeface="Times New Roman" pitchFamily="18" charset="0"/>
                <a:cs typeface="Times New Roman" pitchFamily="18" charset="0"/>
              </a:rPr>
              <a:t>Răng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hàm</a:t>
            </a:r>
            <a:endParaRPr lang="en-US" sz="2800" b="1" dirty="0">
              <a:solidFill>
                <a:schemeClr val="accent1">
                  <a:lumMod val="50000"/>
                </a:schemeClr>
              </a:solidFill>
              <a:latin typeface=".VnTime" pitchFamily="34" charset="0"/>
            </a:endParaRPr>
          </a:p>
          <a:p>
            <a:pPr lvl="4" algn="just">
              <a:spcBef>
                <a:spcPct val="50000"/>
              </a:spcBef>
              <a:buFontTx/>
              <a:buAutoNum type="alphaLcPeriod"/>
              <a:defRPr/>
            </a:pPr>
            <a:r>
              <a:rPr lang="en-US" sz="2800" b="1" dirty="0">
                <a:solidFill>
                  <a:schemeClr val="accent1">
                    <a:lumMod val="50000"/>
                  </a:schemeClr>
                </a:solidFill>
                <a:latin typeface=".VnTime" pitchFamily="34" charset="0"/>
              </a:rPr>
              <a:t>  </a:t>
            </a:r>
            <a:r>
              <a:rPr lang="en-US" sz="2800" b="1" dirty="0" err="1">
                <a:solidFill>
                  <a:schemeClr val="accent1">
                    <a:lumMod val="50000"/>
                  </a:schemeClr>
                </a:solidFill>
                <a:latin typeface="Times New Roman" pitchFamily="18" charset="0"/>
                <a:cs typeface="Times New Roman" pitchFamily="18" charset="0"/>
              </a:rPr>
              <a:t>Răng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nanh</a:t>
            </a:r>
            <a:endParaRPr lang="en-US" sz="2800" b="1" dirty="0">
              <a:solidFill>
                <a:schemeClr val="accent1">
                  <a:lumMod val="50000"/>
                </a:schemeClr>
              </a:solidFill>
              <a:latin typeface=".VnTime" pitchFamily="34" charset="0"/>
            </a:endParaRPr>
          </a:p>
          <a:p>
            <a:pPr algn="just">
              <a:spcBef>
                <a:spcPct val="50000"/>
              </a:spcBef>
              <a:defRPr/>
            </a:pPr>
            <a:endParaRPr lang="en-US" sz="2800" dirty="0">
              <a:solidFill>
                <a:srgbClr val="99FF33"/>
              </a:solidFill>
              <a:latin typeface=".VnTime" pitchFamily="34" charset="0"/>
            </a:endParaRPr>
          </a:p>
        </p:txBody>
      </p:sp>
      <p:pic>
        <p:nvPicPr>
          <p:cNvPr id="47107" name="Picture 4" descr="CRLMJACAKGSL80CA52M2K0CA22FC63CAKM4R85CAD0MDFBCA9303Z3CAIQAWEXCAZZL35PCARFFCPTCADSDGEMCAU3W105CA2W5RCXCAHA5EDICAKFCVR7CAE47ZRUCAEJNLAACA4I0J50CASCMYF3">
            <a:extLst>
              <a:ext uri="{FF2B5EF4-FFF2-40B4-BE49-F238E27FC236}">
                <a16:creationId xmlns:a16="http://schemas.microsoft.com/office/drawing/2014/main" id="{6C9BD294-0982-4E37-8189-FD584FFCF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716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6" descr="Picture22">
            <a:extLst>
              <a:ext uri="{FF2B5EF4-FFF2-40B4-BE49-F238E27FC236}">
                <a16:creationId xmlns:a16="http://schemas.microsoft.com/office/drawing/2014/main" id="{6739D0CB-1AC0-43D2-AF21-5E9BE2B30DD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11650"/>
            <a:ext cx="1371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a:extLst>
              <a:ext uri="{FF2B5EF4-FFF2-40B4-BE49-F238E27FC236}">
                <a16:creationId xmlns:a16="http://schemas.microsoft.com/office/drawing/2014/main" id="{02494FA7-10CC-41AD-877D-6E8847C2B640}"/>
              </a:ext>
            </a:extLst>
          </p:cNvPr>
          <p:cNvSpPr>
            <a:spLocks noChangeArrowheads="1"/>
          </p:cNvSpPr>
          <p:nvPr/>
        </p:nvSpPr>
        <p:spPr bwMode="auto">
          <a:xfrm>
            <a:off x="2801938" y="2971800"/>
            <a:ext cx="1236662" cy="728663"/>
          </a:xfrm>
          <a:prstGeom prst="sun">
            <a:avLst>
              <a:gd name="adj" fmla="val 25000"/>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400">
              <a:latin typeface=".VnTime" pitchFamily="34" charset="0"/>
            </a:endParaRPr>
          </a:p>
        </p:txBody>
      </p:sp>
      <p:sp>
        <p:nvSpPr>
          <p:cNvPr id="3" name="Left Arrow 2">
            <a:hlinkClick r:id="rId4" action="ppaction://hlinksldjump"/>
            <a:extLst>
              <a:ext uri="{FF2B5EF4-FFF2-40B4-BE49-F238E27FC236}">
                <a16:creationId xmlns:a16="http://schemas.microsoft.com/office/drawing/2014/main" id="{5935B259-0C3E-411C-8E83-961249974470}"/>
              </a:ext>
            </a:extLst>
          </p:cNvPr>
          <p:cNvSpPr/>
          <p:nvPr/>
        </p:nvSpPr>
        <p:spPr>
          <a:xfrm>
            <a:off x="3157538" y="5791200"/>
            <a:ext cx="1490662"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2F37F8B-9A5D-4D50-996E-2C25F4B0F1D1}"/>
              </a:ext>
            </a:extLst>
          </p:cNvPr>
          <p:cNvSpPr txBox="1">
            <a:spLocks noChangeArrowheads="1"/>
          </p:cNvSpPr>
          <p:nvPr/>
        </p:nvSpPr>
        <p:spPr bwMode="auto">
          <a:xfrm>
            <a:off x="1828800" y="1447800"/>
            <a:ext cx="6400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Răng bị sâu có ảnh h­ưởng đến tiêu hóa không?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48131" name="Text Box 3">
            <a:extLst>
              <a:ext uri="{FF2B5EF4-FFF2-40B4-BE49-F238E27FC236}">
                <a16:creationId xmlns:a16="http://schemas.microsoft.com/office/drawing/2014/main" id="{F6BC8641-475F-4D09-AE9F-21622F7F66E1}"/>
              </a:ext>
            </a:extLst>
          </p:cNvPr>
          <p:cNvSpPr txBox="1">
            <a:spLocks noChangeArrowheads="1"/>
          </p:cNvSpPr>
          <p:nvPr/>
        </p:nvSpPr>
        <p:spPr bwMode="auto">
          <a:xfrm>
            <a:off x="3352800" y="3124200"/>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1" i="1" dirty="0" err="1">
                <a:solidFill>
                  <a:srgbClr val="002060"/>
                </a:solidFill>
                <a:latin typeface=".VnTime" pitchFamily="34" charset="0"/>
              </a:rPr>
              <a:t>Có</a:t>
            </a:r>
            <a:endParaRPr lang="en-US" altLang="en-US" sz="2400" dirty="0">
              <a:solidFill>
                <a:srgbClr val="002060"/>
              </a:solidFill>
              <a:latin typeface=".VnTime" pitchFamily="34" charset="0"/>
            </a:endParaRPr>
          </a:p>
        </p:txBody>
      </p:sp>
      <p:pic>
        <p:nvPicPr>
          <p:cNvPr id="48132" name="Picture 4" descr="7BTJAPCA894BJOCATHRP1ICA6J5EK4CA10PBZNCA7XTPRWCA7AS7UICAJQMVXCCA4DY7YSCAM33C0GCA808VDBCABH1W0HCA0DJ6PTCAVS9LT5CAOEKU23CAF4AFBDCAWHRBGECAGZ5QDHCAEOX412">
            <a:extLst>
              <a:ext uri="{FF2B5EF4-FFF2-40B4-BE49-F238E27FC236}">
                <a16:creationId xmlns:a16="http://schemas.microsoft.com/office/drawing/2014/main" id="{ABDF5B79-A420-4384-BCE2-159EE4022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17557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7" descr="bookflip">
            <a:extLst>
              <a:ext uri="{FF2B5EF4-FFF2-40B4-BE49-F238E27FC236}">
                <a16:creationId xmlns:a16="http://schemas.microsoft.com/office/drawing/2014/main" id="{FA9AC082-BC2D-4A0F-9358-AB4DD77CF95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486400"/>
            <a:ext cx="1676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a:extLst>
              <a:ext uri="{FF2B5EF4-FFF2-40B4-BE49-F238E27FC236}">
                <a16:creationId xmlns:a16="http://schemas.microsoft.com/office/drawing/2014/main" id="{F072C42F-1310-425F-A0DF-39853FEE5A20}"/>
              </a:ext>
            </a:extLst>
          </p:cNvPr>
          <p:cNvSpPr/>
          <p:nvPr/>
        </p:nvSpPr>
        <p:spPr>
          <a:xfrm>
            <a:off x="2895600" y="6038850"/>
            <a:ext cx="685800" cy="5524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35" name="Text Box 3">
            <a:extLst>
              <a:ext uri="{FF2B5EF4-FFF2-40B4-BE49-F238E27FC236}">
                <a16:creationId xmlns:a16="http://schemas.microsoft.com/office/drawing/2014/main" id="{7B0AF0E7-FC53-4FE8-8F50-824DE69A9E14}"/>
              </a:ext>
            </a:extLst>
          </p:cNvPr>
          <p:cNvSpPr txBox="1">
            <a:spLocks noChangeArrowheads="1"/>
          </p:cNvSpPr>
          <p:nvPr/>
        </p:nvSpPr>
        <p:spPr bwMode="auto">
          <a:xfrm>
            <a:off x="2552700" y="3062932"/>
            <a:ext cx="121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i="1" dirty="0">
                <a:solidFill>
                  <a:srgbClr val="002060"/>
                </a:solidFill>
                <a:latin typeface=".VnTime" pitchFamily="34" charset="0"/>
              </a:rPr>
              <a:t>A:</a:t>
            </a:r>
            <a:endParaRPr lang="en-US" altLang="en-US" sz="2400" dirty="0">
              <a:solidFill>
                <a:srgbClr val="002060"/>
              </a:solidFill>
              <a:latin typeface=".VnTime" pitchFamily="34" charset="0"/>
            </a:endParaRPr>
          </a:p>
        </p:txBody>
      </p:sp>
      <p:sp>
        <p:nvSpPr>
          <p:cNvPr id="48136" name="Text Box 3">
            <a:extLst>
              <a:ext uri="{FF2B5EF4-FFF2-40B4-BE49-F238E27FC236}">
                <a16:creationId xmlns:a16="http://schemas.microsoft.com/office/drawing/2014/main" id="{6BA74356-8731-4C98-B575-0622484C7474}"/>
              </a:ext>
            </a:extLst>
          </p:cNvPr>
          <p:cNvSpPr txBox="1">
            <a:spLocks noChangeArrowheads="1"/>
          </p:cNvSpPr>
          <p:nvPr/>
        </p:nvSpPr>
        <p:spPr bwMode="auto">
          <a:xfrm>
            <a:off x="5867400" y="3124200"/>
            <a:ext cx="121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i="1">
                <a:solidFill>
                  <a:srgbClr val="002060"/>
                </a:solidFill>
                <a:latin typeface=".VnTime" pitchFamily="34" charset="0"/>
              </a:rPr>
              <a:t>B:</a:t>
            </a:r>
            <a:endParaRPr lang="en-US" altLang="en-US" sz="2400">
              <a:solidFill>
                <a:srgbClr val="002060"/>
              </a:solidFill>
              <a:latin typeface=".VnTime" pitchFamily="34" charset="0"/>
            </a:endParaRPr>
          </a:p>
        </p:txBody>
      </p:sp>
      <p:sp>
        <p:nvSpPr>
          <p:cNvPr id="48137" name="Text Box 3">
            <a:extLst>
              <a:ext uri="{FF2B5EF4-FFF2-40B4-BE49-F238E27FC236}">
                <a16:creationId xmlns:a16="http://schemas.microsoft.com/office/drawing/2014/main" id="{EB494785-ED74-4D74-B3D6-F28C12E9D7F0}"/>
              </a:ext>
            </a:extLst>
          </p:cNvPr>
          <p:cNvSpPr txBox="1">
            <a:spLocks noChangeArrowheads="1"/>
          </p:cNvSpPr>
          <p:nvPr/>
        </p:nvSpPr>
        <p:spPr bwMode="auto">
          <a:xfrm>
            <a:off x="6629400" y="3124200"/>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b="1" i="1">
                <a:solidFill>
                  <a:srgbClr val="002060"/>
                </a:solidFill>
                <a:latin typeface="Times New Roman" panose="02020603050405020304" pitchFamily="18" charset="0"/>
                <a:cs typeface="Times New Roman" panose="02020603050405020304" pitchFamily="18" charset="0"/>
              </a:rPr>
              <a:t>Không</a:t>
            </a:r>
            <a:endParaRPr lang="en-US" altLang="en-US" sz="2400">
              <a:solidFill>
                <a:srgbClr val="002060"/>
              </a:solidFill>
              <a:latin typeface="Times New Roman" panose="02020603050405020304" pitchFamily="18" charset="0"/>
              <a:cs typeface="Times New Roman" panose="02020603050405020304" pitchFamily="18" charset="0"/>
            </a:endParaRPr>
          </a:p>
        </p:txBody>
      </p:sp>
      <p:sp>
        <p:nvSpPr>
          <p:cNvPr id="10" name="AutoShape 3">
            <a:extLst>
              <a:ext uri="{FF2B5EF4-FFF2-40B4-BE49-F238E27FC236}">
                <a16:creationId xmlns:a16="http://schemas.microsoft.com/office/drawing/2014/main" id="{04B28F35-6951-44AF-93C2-2325E831E03E}"/>
              </a:ext>
            </a:extLst>
          </p:cNvPr>
          <p:cNvSpPr>
            <a:spLocks noChangeArrowheads="1"/>
          </p:cNvSpPr>
          <p:nvPr/>
        </p:nvSpPr>
        <p:spPr bwMode="auto">
          <a:xfrm>
            <a:off x="1936867" y="2894744"/>
            <a:ext cx="1677987" cy="977900"/>
          </a:xfrm>
          <a:prstGeom prst="sun">
            <a:avLst>
              <a:gd name="adj" fmla="val 25000"/>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400">
              <a:latin typeface=".VnTime"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D42A0BFC-894B-42A3-BABD-E12706A97446}"/>
              </a:ext>
            </a:extLst>
          </p:cNvPr>
          <p:cNvSpPr txBox="1">
            <a:spLocks noChangeArrowheads="1"/>
          </p:cNvSpPr>
          <p:nvPr/>
        </p:nvSpPr>
        <p:spPr bwMode="auto">
          <a:xfrm>
            <a:off x="457200" y="1143000"/>
            <a:ext cx="8001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b="1" i="1" dirty="0" err="1">
                <a:solidFill>
                  <a:srgbClr val="FF0000"/>
                </a:solidFill>
                <a:latin typeface="Times New Roman" panose="02020603050405020304" pitchFamily="18" charset="0"/>
                <a:cs typeface="Times New Roman" panose="02020603050405020304" pitchFamily="18" charset="0"/>
              </a:rPr>
              <a:t>Cơ</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quan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nào</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giúp</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thức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ăn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không</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lọt</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vào</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khoang</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mũi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khi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nuốt</a:t>
            </a:r>
            <a:r>
              <a:rPr lang="en-US" altLang="en-US" b="1" i="1" dirty="0">
                <a:solidFill>
                  <a:srgbClr val="FF0000"/>
                </a:solidFill>
                <a:latin typeface="Times New Roman" panose="02020603050405020304" pitchFamily="18" charset="0"/>
                <a:cs typeface="Times New Roman" panose="02020603050405020304" pitchFamily="18" charset="0"/>
              </a:rPr>
              <a:t>?</a:t>
            </a:r>
          </a:p>
          <a:p>
            <a:pPr lvl="2" algn="just">
              <a:spcBef>
                <a:spcPct val="50000"/>
              </a:spcBef>
              <a:buFontTx/>
              <a:buAutoNum type="alphaLcPeriod"/>
            </a:pPr>
            <a:r>
              <a:rPr lang="en-US" altLang="en-US" sz="2800" b="1" dirty="0">
                <a:solidFill>
                  <a:schemeClr val="tx2"/>
                </a:solidFill>
                <a:latin typeface=".VnTime" pitchFamily="34"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Khẩu</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cái</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mềm</a:t>
            </a:r>
            <a:r>
              <a:rPr lang="en-US" altLang="en-US" sz="2800" b="1" dirty="0">
                <a:solidFill>
                  <a:schemeClr val="tx2"/>
                </a:solidFill>
                <a:latin typeface="Times New Roman" panose="02020603050405020304" pitchFamily="18" charset="0"/>
                <a:cs typeface="Times New Roman" panose="02020603050405020304" pitchFamily="18" charset="0"/>
              </a:rPr>
              <a:t>.</a:t>
            </a:r>
            <a:endParaRPr lang="en-US" altLang="en-US" sz="2800" b="1" dirty="0">
              <a:solidFill>
                <a:schemeClr val="tx2"/>
              </a:solidFill>
              <a:latin typeface=".VnTime" pitchFamily="34" charset="0"/>
            </a:endParaRPr>
          </a:p>
          <a:p>
            <a:pPr lvl="2" algn="just">
              <a:spcBef>
                <a:spcPct val="50000"/>
              </a:spcBef>
              <a:buFontTx/>
              <a:buAutoNum type="alphaLcPeriod"/>
            </a:pPr>
            <a:r>
              <a:rPr lang="en-US" altLang="en-US" sz="2800" b="1" dirty="0">
                <a:solidFill>
                  <a:schemeClr val="tx2"/>
                </a:solidFill>
                <a:latin typeface=".VnTime" pitchFamily="34"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Nắp</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thanh</a:t>
            </a:r>
            <a:r>
              <a:rPr lang="en-US" altLang="en-US" sz="2800" b="1" dirty="0">
                <a:solidFill>
                  <a:schemeClr val="tx2"/>
                </a:solidFill>
                <a:latin typeface="Times New Roman" panose="02020603050405020304" pitchFamily="18" charset="0"/>
                <a:cs typeface="Times New Roman" panose="02020603050405020304" pitchFamily="18"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quản</a:t>
            </a:r>
            <a:r>
              <a:rPr lang="en-US" altLang="en-US" sz="2800" b="1" dirty="0">
                <a:solidFill>
                  <a:schemeClr val="tx2"/>
                </a:solidFill>
                <a:latin typeface="Times New Roman" panose="02020603050405020304" pitchFamily="18" charset="0"/>
                <a:cs typeface="Times New Roman" panose="02020603050405020304" pitchFamily="18" charset="0"/>
              </a:rPr>
              <a:t>.</a:t>
            </a:r>
            <a:endParaRPr lang="en-US" altLang="en-US" sz="2800" b="1" dirty="0">
              <a:solidFill>
                <a:schemeClr val="tx2"/>
              </a:solidFill>
              <a:latin typeface=".VnTime" pitchFamily="34" charset="0"/>
            </a:endParaRPr>
          </a:p>
          <a:p>
            <a:pPr lvl="2" algn="just">
              <a:spcBef>
                <a:spcPct val="50000"/>
              </a:spcBef>
              <a:buFontTx/>
              <a:buAutoNum type="alphaLcPeriod"/>
            </a:pPr>
            <a:r>
              <a:rPr lang="en-US" altLang="en-US" sz="2800" b="1" dirty="0">
                <a:solidFill>
                  <a:schemeClr val="tx2"/>
                </a:solidFill>
                <a:latin typeface=".VnTime" pitchFamily="34" charset="0"/>
              </a:rPr>
              <a:t>     </a:t>
            </a:r>
            <a:r>
              <a:rPr lang="en-US" altLang="en-US" sz="2800" b="1" dirty="0" err="1">
                <a:solidFill>
                  <a:schemeClr val="tx2"/>
                </a:solidFill>
                <a:latin typeface="Times New Roman" panose="02020603050405020304" pitchFamily="18" charset="0"/>
                <a:cs typeface="Times New Roman" panose="02020603050405020304" pitchFamily="18" charset="0"/>
              </a:rPr>
              <a:t>Lưỡi</a:t>
            </a:r>
            <a:r>
              <a:rPr lang="en-US" altLang="en-US" sz="2800" b="1" dirty="0">
                <a:solidFill>
                  <a:schemeClr val="tx2"/>
                </a:solidFill>
                <a:latin typeface="Times New Roman" panose="02020603050405020304" pitchFamily="18" charset="0"/>
                <a:cs typeface="Times New Roman" panose="02020603050405020304" pitchFamily="18" charset="0"/>
              </a:rPr>
              <a:t>.</a:t>
            </a:r>
            <a:endParaRPr lang="en-US" altLang="en-US" sz="2800" b="1" dirty="0">
              <a:solidFill>
                <a:schemeClr val="tx2"/>
              </a:solidFill>
              <a:latin typeface=".VnTime" pitchFamily="34" charset="0"/>
            </a:endParaRPr>
          </a:p>
          <a:p>
            <a:pPr lvl="3" algn="just">
              <a:spcBef>
                <a:spcPct val="50000"/>
              </a:spcBef>
              <a:buFontTx/>
              <a:buNone/>
            </a:pPr>
            <a:endParaRPr lang="en-US" altLang="en-US" sz="2800" dirty="0">
              <a:solidFill>
                <a:srgbClr val="99FF33"/>
              </a:solidFill>
              <a:latin typeface=".VnTime" pitchFamily="34" charset="0"/>
            </a:endParaRPr>
          </a:p>
        </p:txBody>
      </p:sp>
      <p:sp>
        <p:nvSpPr>
          <p:cNvPr id="49155" name="Text Box 3">
            <a:extLst>
              <a:ext uri="{FF2B5EF4-FFF2-40B4-BE49-F238E27FC236}">
                <a16:creationId xmlns:a16="http://schemas.microsoft.com/office/drawing/2014/main" id="{7115520B-3772-41AB-A397-B90E18786C9F}"/>
              </a:ext>
            </a:extLst>
          </p:cNvPr>
          <p:cNvSpPr txBox="1">
            <a:spLocks noChangeArrowheads="1"/>
          </p:cNvSpPr>
          <p:nvPr/>
        </p:nvSpPr>
        <p:spPr bwMode="auto">
          <a:xfrm>
            <a:off x="1024169" y="507365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endParaRPr lang="vi-VN" altLang="en-US" sz="2800">
              <a:solidFill>
                <a:srgbClr val="FFFFFF"/>
              </a:solidFill>
              <a:latin typeface=".VnTime" pitchFamily="34" charset="0"/>
            </a:endParaRPr>
          </a:p>
        </p:txBody>
      </p:sp>
      <p:pic>
        <p:nvPicPr>
          <p:cNvPr id="22532" name="Picture 5" descr="4">
            <a:extLst>
              <a:ext uri="{FF2B5EF4-FFF2-40B4-BE49-F238E27FC236}">
                <a16:creationId xmlns:a16="http://schemas.microsoft.com/office/drawing/2014/main" id="{C9D3D02A-1A75-4B10-BF4C-60E284625291}"/>
              </a:ext>
            </a:extLst>
          </p:cNvPr>
          <p:cNvPicPr>
            <a:picLocks noChangeAspect="1" noChangeArrowheads="1"/>
          </p:cNvPicPr>
          <p:nvPr/>
        </p:nvPicPr>
        <p:blipFill>
          <a:blip r:embed="rId2"/>
          <a:srcRect/>
          <a:stretch>
            <a:fillRect/>
          </a:stretch>
        </p:blipFill>
        <p:spPr bwMode="auto">
          <a:xfrm>
            <a:off x="304800" y="228600"/>
            <a:ext cx="2743200" cy="1025525"/>
          </a:xfrm>
          <a:prstGeom prst="rect">
            <a:avLst/>
          </a:prstGeom>
          <a:ln/>
        </p:spPr>
        <p:style>
          <a:lnRef idx="2">
            <a:schemeClr val="dk1"/>
          </a:lnRef>
          <a:fillRef idx="1">
            <a:schemeClr val="lt1"/>
          </a:fillRef>
          <a:effectRef idx="0">
            <a:schemeClr val="dk1"/>
          </a:effectRef>
          <a:fontRef idx="minor">
            <a:schemeClr val="dk1"/>
          </a:fontRef>
        </p:style>
      </p:pic>
      <p:pic>
        <p:nvPicPr>
          <p:cNvPr id="49157" name="Picture 7" descr="Picture22">
            <a:extLst>
              <a:ext uri="{FF2B5EF4-FFF2-40B4-BE49-F238E27FC236}">
                <a16:creationId xmlns:a16="http://schemas.microsoft.com/office/drawing/2014/main" id="{1F56A3C8-2EE6-4D82-AC9F-AC337DF2620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8325" y="4406900"/>
            <a:ext cx="1371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a:extLst>
              <a:ext uri="{FF2B5EF4-FFF2-40B4-BE49-F238E27FC236}">
                <a16:creationId xmlns:a16="http://schemas.microsoft.com/office/drawing/2014/main" id="{6725F5CA-D50E-485E-B9FE-E3205590221D}"/>
              </a:ext>
            </a:extLst>
          </p:cNvPr>
          <p:cNvSpPr>
            <a:spLocks noChangeArrowheads="1"/>
          </p:cNvSpPr>
          <p:nvPr/>
        </p:nvSpPr>
        <p:spPr bwMode="auto">
          <a:xfrm>
            <a:off x="920750" y="2246313"/>
            <a:ext cx="1136650" cy="728662"/>
          </a:xfrm>
          <a:prstGeom prst="sun">
            <a:avLst>
              <a:gd name="adj" fmla="val 25000"/>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400">
              <a:latin typeface=".VnTime" pitchFamily="34" charset="0"/>
            </a:endParaRPr>
          </a:p>
        </p:txBody>
      </p:sp>
      <p:sp>
        <p:nvSpPr>
          <p:cNvPr id="9" name="Left Arrow 8">
            <a:hlinkClick r:id="rId4" action="ppaction://hlinksldjump"/>
            <a:extLst>
              <a:ext uri="{FF2B5EF4-FFF2-40B4-BE49-F238E27FC236}">
                <a16:creationId xmlns:a16="http://schemas.microsoft.com/office/drawing/2014/main" id="{948FC622-599D-4ED3-B9DC-AB827E7C95FD}"/>
              </a:ext>
            </a:extLst>
          </p:cNvPr>
          <p:cNvSpPr/>
          <p:nvPr/>
        </p:nvSpPr>
        <p:spPr>
          <a:xfrm>
            <a:off x="3276600" y="6019800"/>
            <a:ext cx="838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style.rotation</p:attrName>
                                        </p:attrNameLst>
                                      </p:cBhvr>
                                      <p:tavLst>
                                        <p:tav tm="0">
                                          <p:val>
                                            <p:fltVal val="720"/>
                                          </p:val>
                                        </p:tav>
                                        <p:tav tm="100000">
                                          <p:val>
                                            <p:fltVal val="0"/>
                                          </p:val>
                                        </p:tav>
                                      </p:tavLst>
                                    </p:anim>
                                    <p:anim calcmode="lin" valueType="num">
                                      <p:cBhvr>
                                        <p:cTn id="9" dur="2000" fill="hold"/>
                                        <p:tgtEl>
                                          <p:spTgt spid="8"/>
                                        </p:tgtEl>
                                        <p:attrNameLst>
                                          <p:attrName>ppt_h</p:attrName>
                                        </p:attrNameLst>
                                      </p:cBhvr>
                                      <p:tavLst>
                                        <p:tav tm="0">
                                          <p:val>
                                            <p:fltVal val="0"/>
                                          </p:val>
                                        </p:tav>
                                        <p:tav tm="100000">
                                          <p:val>
                                            <p:strVal val="#ppt_h"/>
                                          </p:val>
                                        </p:tav>
                                      </p:tavLst>
                                    </p:anim>
                                    <p:anim calcmode="lin" valueType="num">
                                      <p:cBhvr>
                                        <p:cTn id="1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a:extLst>
              <a:ext uri="{FF2B5EF4-FFF2-40B4-BE49-F238E27FC236}">
                <a16:creationId xmlns:a16="http://schemas.microsoft.com/office/drawing/2014/main" id="{D56268CA-C41C-4C30-A6F6-2FF773131C82}"/>
              </a:ext>
            </a:extLst>
          </p:cNvPr>
          <p:cNvSpPr txBox="1">
            <a:spLocks noChangeArrowheads="1"/>
          </p:cNvSpPr>
          <p:nvPr/>
        </p:nvSpPr>
        <p:spPr bwMode="auto">
          <a:xfrm>
            <a:off x="685800" y="1965325"/>
            <a:ext cx="7543800" cy="3140075"/>
          </a:xfrm>
          <a:prstGeom prst="rect">
            <a:avLst/>
          </a:prstGeom>
          <a:noFill/>
          <a:ln>
            <a:noFill/>
          </a:ln>
          <a:effec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just">
              <a:spcBef>
                <a:spcPct val="50000"/>
              </a:spcBef>
              <a:defRPr/>
            </a:pPr>
            <a:r>
              <a:rPr lang="en-US" sz="3600" b="1" i="1" dirty="0" err="1">
                <a:solidFill>
                  <a:srgbClr val="FF0000"/>
                </a:solidFill>
                <a:latin typeface="Times New Roman" pitchFamily="18" charset="0"/>
                <a:cs typeface="Times New Roman" pitchFamily="18" charset="0"/>
              </a:rPr>
              <a:t>Bộ</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phận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có</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chức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năng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làm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ướt</a:t>
            </a:r>
            <a:r>
              <a:rPr lang="vi-VN"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thức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ăn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là</a:t>
            </a:r>
            <a:endParaRPr lang="en-US" sz="3600" b="1" i="1" dirty="0">
              <a:solidFill>
                <a:srgbClr val="FF0000"/>
              </a:solidFill>
              <a:latin typeface=".VnTime" pitchFamily="34" charset="0"/>
            </a:endParaRPr>
          </a:p>
          <a:p>
            <a:pPr algn="just">
              <a:spcBef>
                <a:spcPct val="50000"/>
              </a:spcBef>
              <a:buFontTx/>
              <a:buAutoNum type="alphaLcPeriod"/>
              <a:defRPr/>
            </a:pPr>
            <a:r>
              <a:rPr lang="en-US" sz="2800" b="1" dirty="0">
                <a:solidFill>
                  <a:schemeClr val="accent1">
                    <a:lumMod val="50000"/>
                  </a:schemeClr>
                </a:solidFill>
                <a:latin typeface=".VnTime" pitchFamily="34" charset="0"/>
              </a:rPr>
              <a:t>   </a:t>
            </a:r>
            <a:r>
              <a:rPr lang="en-US" sz="2800" b="1" dirty="0" err="1">
                <a:solidFill>
                  <a:schemeClr val="accent1">
                    <a:lumMod val="50000"/>
                  </a:schemeClr>
                </a:solidFill>
                <a:latin typeface="Times New Roman" pitchFamily="18" charset="0"/>
                <a:cs typeface="Times New Roman" pitchFamily="18" charset="0"/>
              </a:rPr>
              <a:t>lưỡi</a:t>
            </a:r>
            <a:r>
              <a:rPr lang="en-US" sz="2800" b="1" dirty="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VnTime" pitchFamily="34" charset="0"/>
            </a:endParaRPr>
          </a:p>
          <a:p>
            <a:pPr algn="just">
              <a:spcBef>
                <a:spcPct val="50000"/>
              </a:spcBef>
              <a:buFontTx/>
              <a:buAutoNum type="alphaLcPeriod"/>
              <a:defRPr/>
            </a:pPr>
            <a:r>
              <a:rPr lang="en-US" sz="2800" b="1" dirty="0">
                <a:solidFill>
                  <a:schemeClr val="accent1">
                    <a:lumMod val="50000"/>
                  </a:schemeClr>
                </a:solidFill>
                <a:latin typeface=".VnTime" pitchFamily="34" charset="0"/>
              </a:rPr>
              <a:t>   </a:t>
            </a:r>
            <a:r>
              <a:rPr lang="en-US" sz="2800" b="1" dirty="0" err="1">
                <a:solidFill>
                  <a:schemeClr val="accent1">
                    <a:lumMod val="50000"/>
                  </a:schemeClr>
                </a:solidFill>
                <a:latin typeface="Times New Roman" pitchFamily="18" charset="0"/>
                <a:cs typeface="Times New Roman" pitchFamily="18" charset="0"/>
              </a:rPr>
              <a:t>tuyến</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nước</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bọt</a:t>
            </a:r>
            <a:r>
              <a:rPr lang="en-US" sz="2800" b="1" dirty="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VnTime" pitchFamily="34" charset="0"/>
            </a:endParaRPr>
          </a:p>
          <a:p>
            <a:pPr algn="just">
              <a:spcBef>
                <a:spcPct val="50000"/>
              </a:spcBef>
              <a:buFontTx/>
              <a:buAutoNum type="alphaLcPeriod"/>
              <a:defRPr/>
            </a:pPr>
            <a:r>
              <a:rPr lang="en-US" sz="2800" b="1" dirty="0">
                <a:solidFill>
                  <a:schemeClr val="accent1">
                    <a:lumMod val="50000"/>
                  </a:schemeClr>
                </a:solidFill>
                <a:latin typeface=".VnTime" pitchFamily="34" charset="0"/>
              </a:rPr>
              <a:t>    </a:t>
            </a:r>
            <a:r>
              <a:rPr lang="en-US" sz="2800" b="1" dirty="0" err="1">
                <a:solidFill>
                  <a:schemeClr val="accent1">
                    <a:lumMod val="50000"/>
                  </a:schemeClr>
                </a:solidFill>
                <a:latin typeface="Times New Roman" pitchFamily="18" charset="0"/>
                <a:cs typeface="Times New Roman" pitchFamily="18" charset="0"/>
              </a:rPr>
              <a:t>răng</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cơ</a:t>
            </a:r>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nhai</a:t>
            </a:r>
            <a:r>
              <a:rPr lang="en-US" sz="2800" b="1" dirty="0">
                <a:solidFill>
                  <a:schemeClr val="accent1">
                    <a:lumMod val="50000"/>
                  </a:schemeClr>
                </a:solidFill>
                <a:latin typeface="Times New Roman" pitchFamily="18" charset="0"/>
                <a:cs typeface="Times New Roman" pitchFamily="18" charset="0"/>
              </a:rPr>
              <a:t>.</a:t>
            </a:r>
            <a:endParaRPr lang="en-US" sz="2800" b="1" dirty="0">
              <a:solidFill>
                <a:schemeClr val="accent1">
                  <a:lumMod val="50000"/>
                </a:schemeClr>
              </a:solidFill>
              <a:latin typeface=".VnTime" pitchFamily="34" charset="0"/>
            </a:endParaRPr>
          </a:p>
        </p:txBody>
      </p:sp>
      <p:sp>
        <p:nvSpPr>
          <p:cNvPr id="333827" name="AutoShape 3">
            <a:extLst>
              <a:ext uri="{FF2B5EF4-FFF2-40B4-BE49-F238E27FC236}">
                <a16:creationId xmlns:a16="http://schemas.microsoft.com/office/drawing/2014/main" id="{B0A99BBA-8027-4957-9BB3-9BAB1D0804AD}"/>
              </a:ext>
            </a:extLst>
          </p:cNvPr>
          <p:cNvSpPr>
            <a:spLocks noChangeArrowheads="1"/>
          </p:cNvSpPr>
          <p:nvPr/>
        </p:nvSpPr>
        <p:spPr bwMode="auto">
          <a:xfrm>
            <a:off x="369888" y="3673475"/>
            <a:ext cx="925512" cy="1050925"/>
          </a:xfrm>
          <a:prstGeom prst="sun">
            <a:avLst>
              <a:gd name="adj" fmla="val 25000"/>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2400">
              <a:latin typeface=".VnTime" pitchFamily="34" charset="0"/>
            </a:endParaRPr>
          </a:p>
        </p:txBody>
      </p:sp>
      <p:pic>
        <p:nvPicPr>
          <p:cNvPr id="50180" name="Picture 4" descr="images">
            <a:extLst>
              <a:ext uri="{FF2B5EF4-FFF2-40B4-BE49-F238E27FC236}">
                <a16:creationId xmlns:a16="http://schemas.microsoft.com/office/drawing/2014/main" id="{D10712E1-350E-4801-9389-DC38E0FD3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33528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mushrooms_happy_hc">
            <a:extLst>
              <a:ext uri="{FF2B5EF4-FFF2-40B4-BE49-F238E27FC236}">
                <a16:creationId xmlns:a16="http://schemas.microsoft.com/office/drawing/2014/main" id="{E26508C3-F06D-4EE9-AD8C-3725E87E4A6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876800"/>
            <a:ext cx="2209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eft Arrow 2">
            <a:hlinkClick r:id="rId4" action="ppaction://hlinksldjump"/>
            <a:extLst>
              <a:ext uri="{FF2B5EF4-FFF2-40B4-BE49-F238E27FC236}">
                <a16:creationId xmlns:a16="http://schemas.microsoft.com/office/drawing/2014/main" id="{B3C577DF-4494-44AE-8FEA-541AC1270B14}"/>
              </a:ext>
            </a:extLst>
          </p:cNvPr>
          <p:cNvSpPr/>
          <p:nvPr/>
        </p:nvSpPr>
        <p:spPr>
          <a:xfrm>
            <a:off x="4038600" y="6400800"/>
            <a:ext cx="838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33827"/>
                                        </p:tgtEl>
                                        <p:attrNameLst>
                                          <p:attrName>style.visibility</p:attrName>
                                        </p:attrNameLst>
                                      </p:cBhvr>
                                      <p:to>
                                        <p:strVal val="visible"/>
                                      </p:to>
                                    </p:set>
                                    <p:animEffect transition="in" filter="fade">
                                      <p:cBhvr>
                                        <p:cTn id="7" dur="2000"/>
                                        <p:tgtEl>
                                          <p:spTgt spid="333827"/>
                                        </p:tgtEl>
                                      </p:cBhvr>
                                    </p:animEffect>
                                    <p:anim calcmode="lin" valueType="num">
                                      <p:cBhvr>
                                        <p:cTn id="8" dur="2000" fill="hold"/>
                                        <p:tgtEl>
                                          <p:spTgt spid="333827"/>
                                        </p:tgtEl>
                                        <p:attrNameLst>
                                          <p:attrName>style.rotation</p:attrName>
                                        </p:attrNameLst>
                                      </p:cBhvr>
                                      <p:tavLst>
                                        <p:tav tm="0">
                                          <p:val>
                                            <p:fltVal val="720"/>
                                          </p:val>
                                        </p:tav>
                                        <p:tav tm="100000">
                                          <p:val>
                                            <p:fltVal val="0"/>
                                          </p:val>
                                        </p:tav>
                                      </p:tavLst>
                                    </p:anim>
                                    <p:anim calcmode="lin" valueType="num">
                                      <p:cBhvr>
                                        <p:cTn id="9" dur="2000" fill="hold"/>
                                        <p:tgtEl>
                                          <p:spTgt spid="333827"/>
                                        </p:tgtEl>
                                        <p:attrNameLst>
                                          <p:attrName>ppt_h</p:attrName>
                                        </p:attrNameLst>
                                      </p:cBhvr>
                                      <p:tavLst>
                                        <p:tav tm="0">
                                          <p:val>
                                            <p:fltVal val="0"/>
                                          </p:val>
                                        </p:tav>
                                        <p:tav tm="100000">
                                          <p:val>
                                            <p:strVal val="#ppt_h"/>
                                          </p:val>
                                        </p:tav>
                                      </p:tavLst>
                                    </p:anim>
                                    <p:anim calcmode="lin" valueType="num">
                                      <p:cBhvr>
                                        <p:cTn id="10" dur="2000" fill="hold"/>
                                        <p:tgtEl>
                                          <p:spTgt spid="3338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0C6C23-E923-4A0F-8223-A8D4C57A7DD4}"/>
              </a:ext>
            </a:extLst>
          </p:cNvPr>
          <p:cNvSpPr/>
          <p:nvPr/>
        </p:nvSpPr>
        <p:spPr>
          <a:xfrm>
            <a:off x="4210050" y="2867025"/>
            <a:ext cx="1417638"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58371" name="Picture 5">
            <a:extLst>
              <a:ext uri="{FF2B5EF4-FFF2-40B4-BE49-F238E27FC236}">
                <a16:creationId xmlns:a16="http://schemas.microsoft.com/office/drawing/2014/main" id="{5D48F515-D8FC-42A6-A046-F406A92276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857250"/>
            <a:ext cx="5448300" cy="344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Notched Right Arrow 8">
            <a:extLst>
              <a:ext uri="{FF2B5EF4-FFF2-40B4-BE49-F238E27FC236}">
                <a16:creationId xmlns:a16="http://schemas.microsoft.com/office/drawing/2014/main" id="{DC9B7E9F-DF09-4383-9135-9DA545A66187}"/>
              </a:ext>
            </a:extLst>
          </p:cNvPr>
          <p:cNvSpPr/>
          <p:nvPr/>
        </p:nvSpPr>
        <p:spPr>
          <a:xfrm rot="20506353">
            <a:off x="161789" y="1113896"/>
            <a:ext cx="2880764" cy="1496623"/>
          </a:xfrm>
          <a:prstGeom prst="notchedRightArrow">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5400" b="1" dirty="0">
                <a:ln w="12700">
                  <a:solidFill>
                    <a:schemeClr val="accent5"/>
                  </a:solidFill>
                  <a:prstDash val="solid"/>
                </a:ln>
                <a:pattFill prst="ltDnDiag">
                  <a:fgClr>
                    <a:schemeClr val="accent5">
                      <a:lumMod val="60000"/>
                      <a:lumOff val="40000"/>
                    </a:schemeClr>
                  </a:fgClr>
                  <a:bgClr>
                    <a:schemeClr val="bg1"/>
                  </a:bgClr>
                </a:pattFill>
              </a:rPr>
              <a:t>GAME </a:t>
            </a:r>
          </a:p>
        </p:txBody>
      </p:sp>
      <p:sp>
        <p:nvSpPr>
          <p:cNvPr id="12" name="Oval Callout 11">
            <a:extLst>
              <a:ext uri="{FF2B5EF4-FFF2-40B4-BE49-F238E27FC236}">
                <a16:creationId xmlns:a16="http://schemas.microsoft.com/office/drawing/2014/main" id="{023F9ECA-6284-4902-A0A5-3E60D2CE515B}"/>
              </a:ext>
            </a:extLst>
          </p:cNvPr>
          <p:cNvSpPr/>
          <p:nvPr/>
        </p:nvSpPr>
        <p:spPr>
          <a:xfrm rot="20781023">
            <a:off x="128588" y="3121025"/>
            <a:ext cx="3992562" cy="2320925"/>
          </a:xfrm>
          <a:prstGeom prst="wedgeEllipseCallout">
            <a:avLst>
              <a:gd name="adj1" fmla="val -47297"/>
              <a:gd name="adj2" fmla="val 40338"/>
            </a:avLst>
          </a:prstGeom>
          <a:solidFill>
            <a:schemeClr val="accent5">
              <a:lumMod val="20000"/>
              <a:lumOff val="80000"/>
            </a:schemeClr>
          </a:solidFill>
          <a:ln>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lIns="137160" tIns="68580" rIns="137160" bIns="205740" anchor="ctr"/>
          <a:lstStyle/>
          <a:p>
            <a:pPr algn="ctr">
              <a:defRPr/>
            </a:pPr>
            <a:r>
              <a:rPr lang="en-US" sz="4500" b="1" dirty="0">
                <a:solidFill>
                  <a:srgbClr val="92D050"/>
                </a:solidFill>
                <a:effectLst>
                  <a:outerShdw blurRad="38100" dist="38100" dir="2700000" algn="tl">
                    <a:srgbClr val="000000">
                      <a:alpha val="43137"/>
                    </a:srgbClr>
                  </a:outerShdw>
                </a:effectLst>
                <a:latin typeface="Showcard Gothic" panose="04020904020102020604" pitchFamily="82" charset="0"/>
              </a:rPr>
              <a:t>Đ</a:t>
            </a:r>
            <a:r>
              <a:rPr lang="en-US" sz="4500" b="1" dirty="0">
                <a:solidFill>
                  <a:srgbClr val="00B0F0"/>
                </a:solidFill>
                <a:effectLst>
                  <a:outerShdw blurRad="38100" dist="38100" dir="2700000" algn="tl">
                    <a:srgbClr val="000000">
                      <a:alpha val="43137"/>
                    </a:srgbClr>
                  </a:outerShdw>
                </a:effectLst>
                <a:latin typeface="Showcard Gothic" panose="04020904020102020604" pitchFamily="82" charset="0"/>
              </a:rPr>
              <a:t>U</a:t>
            </a:r>
            <a:r>
              <a:rPr lang="en-US" sz="4500" b="1" dirty="0">
                <a:solidFill>
                  <a:schemeClr val="accent4"/>
                </a:solidFill>
                <a:effectLst>
                  <a:outerShdw blurRad="38100" dist="38100" dir="2700000" algn="tl">
                    <a:srgbClr val="000000">
                      <a:alpha val="43137"/>
                    </a:srgbClr>
                  </a:outerShdw>
                </a:effectLst>
                <a:latin typeface="Showcard Gothic" panose="04020904020102020604" pitchFamily="82" charset="0"/>
              </a:rPr>
              <a:t>Ổ</a:t>
            </a:r>
            <a:r>
              <a:rPr lang="en-US" sz="4500" b="1" dirty="0">
                <a:solidFill>
                  <a:srgbClr val="FF0066"/>
                </a:solidFill>
                <a:effectLst>
                  <a:outerShdw blurRad="38100" dist="38100" dir="2700000" algn="tl">
                    <a:srgbClr val="000000">
                      <a:alpha val="43137"/>
                    </a:srgbClr>
                  </a:outerShdw>
                </a:effectLst>
                <a:latin typeface="Showcard Gothic" panose="04020904020102020604" pitchFamily="82" charset="0"/>
              </a:rPr>
              <a:t>I</a:t>
            </a:r>
            <a:r>
              <a:rPr lang="en-US" sz="4500" b="1" dirty="0">
                <a:effectLst>
                  <a:outerShdw blurRad="38100" dist="38100" dir="2700000" algn="tl">
                    <a:srgbClr val="000000">
                      <a:alpha val="43137"/>
                    </a:srgbClr>
                  </a:outerShdw>
                </a:effectLst>
                <a:latin typeface="Showcard Gothic" panose="04020904020102020604" pitchFamily="82" charset="0"/>
              </a:rPr>
              <a:t> </a:t>
            </a:r>
            <a:r>
              <a:rPr lang="en-US" sz="4500" b="1" dirty="0">
                <a:solidFill>
                  <a:srgbClr val="FF0000"/>
                </a:solidFill>
                <a:effectLst>
                  <a:outerShdw blurRad="38100" dist="38100" dir="2700000" algn="tl">
                    <a:srgbClr val="000000">
                      <a:alpha val="43137"/>
                    </a:srgbClr>
                  </a:outerShdw>
                </a:effectLst>
                <a:latin typeface="Showcard Gothic" panose="04020904020102020604" pitchFamily="82" charset="0"/>
              </a:rPr>
              <a:t>H</a:t>
            </a:r>
            <a:r>
              <a:rPr lang="en-US" sz="4500" b="1" dirty="0">
                <a:solidFill>
                  <a:srgbClr val="00B0F0"/>
                </a:solidFill>
                <a:effectLst>
                  <a:outerShdw blurRad="38100" dist="38100" dir="2700000" algn="tl">
                    <a:srgbClr val="000000">
                      <a:alpha val="43137"/>
                    </a:srgbClr>
                  </a:outerShdw>
                </a:effectLst>
                <a:latin typeface="Showcard Gothic" panose="04020904020102020604" pitchFamily="82" charset="0"/>
              </a:rPr>
              <a:t>Ì</a:t>
            </a:r>
            <a:r>
              <a:rPr lang="en-US" sz="4500" b="1" dirty="0">
                <a:solidFill>
                  <a:srgbClr val="92D050"/>
                </a:solidFill>
                <a:effectLst>
                  <a:outerShdw blurRad="38100" dist="38100" dir="2700000" algn="tl">
                    <a:srgbClr val="000000">
                      <a:alpha val="43137"/>
                    </a:srgbClr>
                  </a:outerShdw>
                </a:effectLst>
                <a:latin typeface="Showcard Gothic" panose="04020904020102020604" pitchFamily="82" charset="0"/>
              </a:rPr>
              <a:t>N</a:t>
            </a:r>
            <a:r>
              <a:rPr lang="en-US" sz="4500" b="1" dirty="0">
                <a:solidFill>
                  <a:srgbClr val="FF0066"/>
                </a:solidFill>
                <a:effectLst>
                  <a:outerShdw blurRad="38100" dist="38100" dir="2700000" algn="tl">
                    <a:srgbClr val="000000">
                      <a:alpha val="43137"/>
                    </a:srgbClr>
                  </a:outerShdw>
                </a:effectLst>
                <a:latin typeface="Showcard Gothic" panose="04020904020102020604" pitchFamily="82" charset="0"/>
              </a:rPr>
              <a:t>H</a:t>
            </a:r>
            <a:r>
              <a:rPr lang="en-US" sz="4500" b="1" dirty="0">
                <a:effectLst>
                  <a:outerShdw blurRad="38100" dist="38100" dir="2700000" algn="tl">
                    <a:srgbClr val="000000">
                      <a:alpha val="43137"/>
                    </a:srgbClr>
                  </a:outerShdw>
                </a:effectLst>
                <a:latin typeface="Showcard Gothic" panose="04020904020102020604" pitchFamily="82" charset="0"/>
              </a:rPr>
              <a:t> </a:t>
            </a:r>
            <a:r>
              <a:rPr lang="en-US" sz="4500" b="1" dirty="0">
                <a:solidFill>
                  <a:srgbClr val="FF0066"/>
                </a:solidFill>
                <a:effectLst>
                  <a:outerShdw blurRad="38100" dist="38100" dir="2700000" algn="tl">
                    <a:srgbClr val="000000">
                      <a:alpha val="43137"/>
                    </a:srgbClr>
                  </a:outerShdw>
                </a:effectLst>
                <a:latin typeface="Showcard Gothic" panose="04020904020102020604" pitchFamily="82" charset="0"/>
              </a:rPr>
              <a:t>B</a:t>
            </a:r>
            <a:r>
              <a:rPr lang="en-US" sz="4500" b="1" dirty="0">
                <a:solidFill>
                  <a:schemeClr val="accent4"/>
                </a:solidFill>
                <a:effectLst>
                  <a:outerShdw blurRad="38100" dist="38100" dir="2700000" algn="tl">
                    <a:srgbClr val="000000">
                      <a:alpha val="43137"/>
                    </a:srgbClr>
                  </a:outerShdw>
                </a:effectLst>
                <a:latin typeface="Showcard Gothic" panose="04020904020102020604" pitchFamily="82" charset="0"/>
              </a:rPr>
              <a:t>Ắ</a:t>
            </a:r>
            <a:r>
              <a:rPr lang="en-US" sz="4500" b="1" dirty="0">
                <a:solidFill>
                  <a:srgbClr val="00B0F0"/>
                </a:solidFill>
                <a:effectLst>
                  <a:outerShdw blurRad="38100" dist="38100" dir="2700000" algn="tl">
                    <a:srgbClr val="000000">
                      <a:alpha val="43137"/>
                    </a:srgbClr>
                  </a:outerShdw>
                </a:effectLst>
                <a:latin typeface="Showcard Gothic" panose="04020904020102020604" pitchFamily="82" charset="0"/>
              </a:rPr>
              <a:t>T</a:t>
            </a:r>
            <a:r>
              <a:rPr lang="en-US" sz="4500" b="1" dirty="0">
                <a:effectLst>
                  <a:outerShdw blurRad="38100" dist="38100" dir="2700000" algn="tl">
                    <a:srgbClr val="000000">
                      <a:alpha val="43137"/>
                    </a:srgbClr>
                  </a:outerShdw>
                </a:effectLst>
                <a:latin typeface="Showcard Gothic" panose="04020904020102020604" pitchFamily="82" charset="0"/>
              </a:rPr>
              <a:t> </a:t>
            </a:r>
            <a:r>
              <a:rPr lang="en-US" sz="4500" b="1" dirty="0">
                <a:solidFill>
                  <a:schemeClr val="accent4"/>
                </a:solidFill>
                <a:effectLst>
                  <a:outerShdw blurRad="38100" dist="38100" dir="2700000" algn="tl">
                    <a:srgbClr val="000000">
                      <a:alpha val="43137"/>
                    </a:srgbClr>
                  </a:outerShdw>
                </a:effectLst>
                <a:latin typeface="Showcard Gothic" panose="04020904020102020604" pitchFamily="82" charset="0"/>
              </a:rPr>
              <a:t>C</a:t>
            </a:r>
            <a:r>
              <a:rPr lang="en-US" sz="4500" b="1" dirty="0">
                <a:solidFill>
                  <a:srgbClr val="00B0F0"/>
                </a:solidFill>
                <a:effectLst>
                  <a:outerShdw blurRad="38100" dist="38100" dir="2700000" algn="tl">
                    <a:srgbClr val="000000">
                      <a:alpha val="43137"/>
                    </a:srgbClr>
                  </a:outerShdw>
                </a:effectLst>
                <a:latin typeface="Showcard Gothic" panose="04020904020102020604" pitchFamily="82" charset="0"/>
              </a:rPr>
              <a:t>H</a:t>
            </a:r>
            <a:r>
              <a:rPr lang="en-US" sz="4500" b="1" dirty="0">
                <a:solidFill>
                  <a:srgbClr val="FF0000"/>
                </a:solidFill>
                <a:effectLst>
                  <a:outerShdw blurRad="38100" dist="38100" dir="2700000" algn="tl">
                    <a:srgbClr val="000000">
                      <a:alpha val="43137"/>
                    </a:srgbClr>
                  </a:outerShdw>
                </a:effectLst>
                <a:latin typeface="Showcard Gothic" panose="04020904020102020604" pitchFamily="82" charset="0"/>
              </a:rPr>
              <a:t>Ữ</a:t>
            </a:r>
          </a:p>
        </p:txBody>
      </p:sp>
      <p:sp>
        <p:nvSpPr>
          <p:cNvPr id="13" name="Rounded Rectangle 12">
            <a:hlinkClick r:id="rId3" action="ppaction://hlinksldjump"/>
            <a:extLst>
              <a:ext uri="{FF2B5EF4-FFF2-40B4-BE49-F238E27FC236}">
                <a16:creationId xmlns:a16="http://schemas.microsoft.com/office/drawing/2014/main" id="{0E8C481B-60FD-44E1-AD84-365E6D9C09BE}"/>
              </a:ext>
            </a:extLst>
          </p:cNvPr>
          <p:cNvSpPr/>
          <p:nvPr/>
        </p:nvSpPr>
        <p:spPr>
          <a:xfrm>
            <a:off x="5627688" y="5078413"/>
            <a:ext cx="2776537" cy="801687"/>
          </a:xfrm>
          <a:prstGeom prst="round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3600" b="1" dirty="0"/>
              <a:t>BẮT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nÆ°á»c">
            <a:extLst>
              <a:ext uri="{FF2B5EF4-FFF2-40B4-BE49-F238E27FC236}">
                <a16:creationId xmlns:a16="http://schemas.microsoft.com/office/drawing/2014/main" id="{30CA05E5-4466-44E3-A1B7-990973808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3600"/>
            <a:ext cx="44354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Ã¬nh áº£nh cÃ³ liÃªn quan">
            <a:extLst>
              <a:ext uri="{FF2B5EF4-FFF2-40B4-BE49-F238E27FC236}">
                <a16:creationId xmlns:a16="http://schemas.microsoft.com/office/drawing/2014/main" id="{20071426-F4DF-488E-877E-24D748E851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895350"/>
            <a:ext cx="3890963"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8471E411-BE5F-4EF3-96E2-B82DA0911E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43140" flipH="1">
            <a:off x="100013" y="3768725"/>
            <a:ext cx="31067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a:extLst>
              <a:ext uri="{FF2B5EF4-FFF2-40B4-BE49-F238E27FC236}">
                <a16:creationId xmlns:a16="http://schemas.microsoft.com/office/drawing/2014/main" id="{77EC26C3-7694-49EB-B9D3-95488A10CDB6}"/>
              </a:ext>
            </a:extLst>
          </p:cNvPr>
          <p:cNvSpPr/>
          <p:nvPr/>
        </p:nvSpPr>
        <p:spPr>
          <a:xfrm rot="466052">
            <a:off x="2800350" y="3759200"/>
            <a:ext cx="3076575" cy="1208088"/>
          </a:xfrm>
          <a:prstGeom prst="cloudCallout">
            <a:avLst>
              <a:gd name="adj1" fmla="val -57656"/>
              <a:gd name="adj2" fmla="val 3629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 </a:t>
            </a:r>
            <a:r>
              <a:rPr lang="en-US" sz="1800" dirty="0" err="1">
                <a:solidFill>
                  <a:schemeClr val="tx1"/>
                </a:solidFill>
              </a:rPr>
              <a:t>Đây</a:t>
            </a:r>
            <a:r>
              <a:rPr lang="en-US" sz="1800" dirty="0">
                <a:solidFill>
                  <a:schemeClr val="tx1"/>
                </a:solidFill>
              </a:rPr>
              <a:t> </a:t>
            </a:r>
            <a:r>
              <a:rPr lang="en-US" sz="1800" dirty="0" err="1">
                <a:solidFill>
                  <a:schemeClr val="tx1"/>
                </a:solidFill>
              </a:rPr>
              <a:t>là</a:t>
            </a:r>
            <a:r>
              <a:rPr lang="en-US" sz="1800" dirty="0">
                <a:solidFill>
                  <a:schemeClr val="tx1"/>
                </a:solidFill>
              </a:rPr>
              <a:t> </a:t>
            </a:r>
            <a:r>
              <a:rPr lang="en-US" sz="1800" dirty="0" err="1">
                <a:solidFill>
                  <a:schemeClr val="tx1"/>
                </a:solidFill>
              </a:rPr>
              <a:t>gì</a:t>
            </a:r>
            <a:r>
              <a:rPr lang="en-US" sz="1800" dirty="0">
                <a:solidFill>
                  <a:schemeClr val="tx1"/>
                </a:solidFill>
              </a:rPr>
              <a:t> ? </a:t>
            </a:r>
            <a:r>
              <a:rPr lang="en-US" sz="1800" dirty="0" err="1">
                <a:solidFill>
                  <a:schemeClr val="tx1"/>
                </a:solidFill>
              </a:rPr>
              <a:t>Câu</a:t>
            </a:r>
            <a:r>
              <a:rPr lang="en-US" sz="1800" dirty="0">
                <a:solidFill>
                  <a:schemeClr val="tx1"/>
                </a:solidFill>
              </a:rPr>
              <a:t> </a:t>
            </a:r>
            <a:r>
              <a:rPr lang="en-US" sz="1800" dirty="0" err="1">
                <a:solidFill>
                  <a:schemeClr val="tx1"/>
                </a:solidFill>
              </a:rPr>
              <a:t>này</a:t>
            </a:r>
            <a:r>
              <a:rPr lang="en-US" sz="1800" dirty="0">
                <a:solidFill>
                  <a:schemeClr val="tx1"/>
                </a:solidFill>
              </a:rPr>
              <a:t> </a:t>
            </a:r>
            <a:r>
              <a:rPr lang="en-US" sz="1800" dirty="0" err="1">
                <a:solidFill>
                  <a:schemeClr val="tx1"/>
                </a:solidFill>
              </a:rPr>
              <a:t>quá</a:t>
            </a:r>
            <a:r>
              <a:rPr lang="en-US" sz="1800" dirty="0">
                <a:solidFill>
                  <a:schemeClr val="tx1"/>
                </a:solidFill>
              </a:rPr>
              <a:t> </a:t>
            </a:r>
            <a:r>
              <a:rPr lang="en-US" sz="1800" dirty="0" err="1">
                <a:solidFill>
                  <a:schemeClr val="tx1"/>
                </a:solidFill>
              </a:rPr>
              <a:t>dễ</a:t>
            </a:r>
            <a:r>
              <a:rPr lang="en-US" sz="1800" dirty="0">
                <a:solidFill>
                  <a:schemeClr val="tx1"/>
                </a:solidFill>
              </a:rPr>
              <a:t> ! </a:t>
            </a:r>
            <a:r>
              <a:rPr lang="en-US" sz="1800" dirty="0" err="1">
                <a:solidFill>
                  <a:schemeClr val="tx1"/>
                </a:solidFill>
              </a:rPr>
              <a:t>Đoán</a:t>
            </a:r>
            <a:r>
              <a:rPr lang="en-US" sz="1800" dirty="0">
                <a:solidFill>
                  <a:schemeClr val="tx1"/>
                </a:solidFill>
              </a:rPr>
              <a:t> </a:t>
            </a:r>
            <a:r>
              <a:rPr lang="en-US" sz="1800" dirty="0" err="1">
                <a:solidFill>
                  <a:schemeClr val="tx1"/>
                </a:solidFill>
              </a:rPr>
              <a:t>xem</a:t>
            </a:r>
            <a:r>
              <a:rPr lang="en-US" sz="1800" dirty="0">
                <a:solidFill>
                  <a:schemeClr val="tx1"/>
                </a:solidFill>
              </a:rPr>
              <a:t>?</a:t>
            </a:r>
          </a:p>
        </p:txBody>
      </p:sp>
      <p:sp>
        <p:nvSpPr>
          <p:cNvPr id="3" name="Horizontal Scroll 2">
            <a:extLst>
              <a:ext uri="{FF2B5EF4-FFF2-40B4-BE49-F238E27FC236}">
                <a16:creationId xmlns:a16="http://schemas.microsoft.com/office/drawing/2014/main" id="{59040C12-0381-40B6-88F0-07D0AEC627BF}"/>
              </a:ext>
            </a:extLst>
          </p:cNvPr>
          <p:cNvSpPr/>
          <p:nvPr/>
        </p:nvSpPr>
        <p:spPr>
          <a:xfrm>
            <a:off x="5938838" y="4329113"/>
            <a:ext cx="3048000" cy="841375"/>
          </a:xfrm>
          <a:prstGeom prst="horizontalScroll">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err="1">
                <a:solidFill>
                  <a:schemeClr val="tx1"/>
                </a:solidFill>
              </a:rPr>
              <a:t>Đây</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là</a:t>
            </a:r>
            <a:r>
              <a:rPr lang="en-US" sz="1800" dirty="0">
                <a:solidFill>
                  <a:schemeClr val="tx1"/>
                </a:solidFill>
              </a:rPr>
              <a:t> </a:t>
            </a:r>
            <a:r>
              <a:rPr lang="en-US" sz="1800" b="1" i="1" dirty="0">
                <a:solidFill>
                  <a:schemeClr val="tx1"/>
                </a:solidFill>
              </a:rPr>
              <a:t>NƯỚC BỌT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subTnLst>
                                    <p:audio>
                                      <p:cMediaNode>
                                        <p:cTn display="0" masterRel="sameClick">
                                          <p:stCondLst>
                                            <p:cond evt="begin" delay="0">
                                              <p:tn val="8"/>
                                            </p:cond>
                                          </p:stCondLst>
                                          <p:endCondLst>
                                            <p:cond evt="onStopAudio" delay="0">
                                              <p:tgtEl>
                                                <p:sldTgt/>
                                              </p:tgtEl>
                                            </p:cond>
                                          </p:endCondLst>
                                        </p:cTn>
                                        <p:tgtEl>
                                          <p:sndTgt r:embed="rId2" name="arrow.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78578F-AC56-4B6C-AC27-EA06C2AF9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998538"/>
            <a:ext cx="40163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a:extLst>
              <a:ext uri="{FF2B5EF4-FFF2-40B4-BE49-F238E27FC236}">
                <a16:creationId xmlns:a16="http://schemas.microsoft.com/office/drawing/2014/main" id="{224A504F-6717-4C50-AC54-17174F855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6860">
            <a:off x="5732463" y="1023938"/>
            <a:ext cx="33115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a:extLst>
              <a:ext uri="{FF2B5EF4-FFF2-40B4-BE49-F238E27FC236}">
                <a16:creationId xmlns:a16="http://schemas.microsoft.com/office/drawing/2014/main" id="{EF7ED439-1F84-4616-9ABC-79B129E50C3D}"/>
              </a:ext>
            </a:extLst>
          </p:cNvPr>
          <p:cNvSpPr/>
          <p:nvPr/>
        </p:nvSpPr>
        <p:spPr>
          <a:xfrm rot="621322">
            <a:off x="5632450" y="3103563"/>
            <a:ext cx="3027363" cy="1597025"/>
          </a:xfrm>
          <a:prstGeom prst="cloudCallout">
            <a:avLst>
              <a:gd name="adj1" fmla="val -11849"/>
              <a:gd name="adj2" fmla="val -8120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err="1">
                <a:solidFill>
                  <a:schemeClr val="tx1"/>
                </a:solidFill>
                <a:cs typeface="Times New Roman" panose="02020603050405020304" pitchFamily="18" charset="0"/>
              </a:rPr>
              <a:t>Hãy</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cho</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biết</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đây</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là</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hoạt</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động</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gì</a:t>
            </a:r>
            <a:r>
              <a:rPr lang="en-US" sz="1800" dirty="0">
                <a:solidFill>
                  <a:schemeClr val="tx1"/>
                </a:solidFill>
                <a:cs typeface="Times New Roman" panose="02020603050405020304" pitchFamily="18" charset="0"/>
              </a:rPr>
              <a:t> ? </a:t>
            </a:r>
            <a:r>
              <a:rPr lang="en-US" sz="1800" dirty="0" err="1">
                <a:solidFill>
                  <a:schemeClr val="tx1"/>
                </a:solidFill>
                <a:cs typeface="Times New Roman" panose="02020603050405020304" pitchFamily="18" charset="0"/>
              </a:rPr>
              <a:t>Câu</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này</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quá</a:t>
            </a:r>
            <a:r>
              <a:rPr lang="en-US" sz="1800" dirty="0">
                <a:solidFill>
                  <a:schemeClr val="tx1"/>
                </a:solidFill>
                <a:cs typeface="Times New Roman" panose="02020603050405020304" pitchFamily="18" charset="0"/>
              </a:rPr>
              <a:t> </a:t>
            </a:r>
            <a:r>
              <a:rPr lang="en-US" sz="1800" dirty="0" err="1">
                <a:solidFill>
                  <a:schemeClr val="tx1"/>
                </a:solidFill>
                <a:cs typeface="Times New Roman" panose="02020603050405020304" pitchFamily="18" charset="0"/>
              </a:rPr>
              <a:t>dễ</a:t>
            </a:r>
            <a:r>
              <a:rPr lang="en-US" sz="1800" dirty="0">
                <a:solidFill>
                  <a:schemeClr val="tx1"/>
                </a:solidFill>
                <a:cs typeface="Times New Roman" panose="02020603050405020304" pitchFamily="18" charset="0"/>
              </a:rPr>
              <a:t> !</a:t>
            </a:r>
          </a:p>
        </p:txBody>
      </p:sp>
      <p:sp>
        <p:nvSpPr>
          <p:cNvPr id="5" name="Horizontal Scroll 4">
            <a:extLst>
              <a:ext uri="{FF2B5EF4-FFF2-40B4-BE49-F238E27FC236}">
                <a16:creationId xmlns:a16="http://schemas.microsoft.com/office/drawing/2014/main" id="{41D19054-FF24-43F2-93AD-52C7203F12F7}"/>
              </a:ext>
            </a:extLst>
          </p:cNvPr>
          <p:cNvSpPr/>
          <p:nvPr/>
        </p:nvSpPr>
        <p:spPr>
          <a:xfrm rot="21178302">
            <a:off x="1385888" y="4429125"/>
            <a:ext cx="4078287" cy="1060450"/>
          </a:xfrm>
          <a:prstGeom prst="horizontalScroll">
            <a:avLst/>
          </a:prstGeom>
          <a:solidFill>
            <a:schemeClr val="accent2">
              <a:lumMod val="40000"/>
              <a:lumOff val="6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err="1">
                <a:solidFill>
                  <a:schemeClr val="tx1"/>
                </a:solidFill>
              </a:rPr>
              <a:t>Nuốt</a:t>
            </a:r>
            <a:r>
              <a:rPr lang="en-US" sz="1800" b="1" dirty="0">
                <a:solidFill>
                  <a:schemeClr val="tx1"/>
                </a:solidFill>
              </a:rPr>
              <a:t> </a:t>
            </a:r>
            <a:r>
              <a:rPr lang="en-US" sz="1800" b="1" dirty="0" err="1">
                <a:solidFill>
                  <a:schemeClr val="tx1"/>
                </a:solidFill>
              </a:rPr>
              <a:t>và</a:t>
            </a:r>
            <a:r>
              <a:rPr lang="en-US" sz="1800" b="1" dirty="0">
                <a:solidFill>
                  <a:schemeClr val="tx1"/>
                </a:solidFill>
              </a:rPr>
              <a:t> </a:t>
            </a:r>
            <a:r>
              <a:rPr lang="en-US" sz="1800" b="1" dirty="0" err="1">
                <a:solidFill>
                  <a:schemeClr val="tx1"/>
                </a:solidFill>
              </a:rPr>
              <a:t>đẩy</a:t>
            </a:r>
            <a:r>
              <a:rPr lang="en-US" sz="1800" b="1" dirty="0">
                <a:solidFill>
                  <a:schemeClr val="tx1"/>
                </a:solidFill>
              </a:rPr>
              <a:t> </a:t>
            </a:r>
            <a:r>
              <a:rPr lang="en-US" sz="1800" b="1" dirty="0" err="1">
                <a:solidFill>
                  <a:schemeClr val="tx1"/>
                </a:solidFill>
              </a:rPr>
              <a:t>thức</a:t>
            </a:r>
            <a:r>
              <a:rPr lang="en-US" sz="1800" b="1" dirty="0">
                <a:solidFill>
                  <a:schemeClr val="tx1"/>
                </a:solidFill>
              </a:rPr>
              <a:t> </a:t>
            </a:r>
            <a:r>
              <a:rPr lang="en-US" sz="1800" b="1" dirty="0" err="1">
                <a:solidFill>
                  <a:schemeClr val="tx1"/>
                </a:solidFill>
              </a:rPr>
              <a:t>ăn</a:t>
            </a:r>
            <a:r>
              <a:rPr lang="en-US" sz="1800" b="1" dirty="0">
                <a:solidFill>
                  <a:schemeClr val="tx1"/>
                </a:solidFill>
              </a:rPr>
              <a:t> qua </a:t>
            </a:r>
            <a:r>
              <a:rPr lang="en-US" sz="1800" b="1" dirty="0" err="1">
                <a:solidFill>
                  <a:schemeClr val="tx1"/>
                </a:solidFill>
              </a:rPr>
              <a:t>thực</a:t>
            </a:r>
            <a:r>
              <a:rPr lang="en-US" sz="1800" b="1" dirty="0">
                <a:solidFill>
                  <a:schemeClr val="tx1"/>
                </a:solidFill>
              </a:rPr>
              <a:t> </a:t>
            </a:r>
            <a:r>
              <a:rPr lang="en-US" sz="1800" b="1" dirty="0" err="1">
                <a:solidFill>
                  <a:schemeClr val="tx1"/>
                </a:solidFill>
              </a:rPr>
              <a:t>quản</a:t>
            </a:r>
            <a:endParaRPr lang="en-US" sz="1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a:extLst>
              <a:ext uri="{FF2B5EF4-FFF2-40B4-BE49-F238E27FC236}">
                <a16:creationId xmlns:a16="http://schemas.microsoft.com/office/drawing/2014/main" id="{4091294C-A439-44EF-A53F-FD3AB0097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2750">
            <a:off x="768350" y="1327150"/>
            <a:ext cx="2211388"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a:extLst>
              <a:ext uri="{FF2B5EF4-FFF2-40B4-BE49-F238E27FC236}">
                <a16:creationId xmlns:a16="http://schemas.microsoft.com/office/drawing/2014/main" id="{AC8BC3EF-3C31-42E6-8BCA-32D1FE5C3A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6860">
            <a:off x="5732463" y="1023938"/>
            <a:ext cx="33115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a:extLst>
              <a:ext uri="{FF2B5EF4-FFF2-40B4-BE49-F238E27FC236}">
                <a16:creationId xmlns:a16="http://schemas.microsoft.com/office/drawing/2014/main" id="{5E2502D6-21B0-4241-A0BA-F09E819773E9}"/>
              </a:ext>
            </a:extLst>
          </p:cNvPr>
          <p:cNvSpPr/>
          <p:nvPr/>
        </p:nvSpPr>
        <p:spPr>
          <a:xfrm rot="20864398">
            <a:off x="3371850" y="2439988"/>
            <a:ext cx="2265363" cy="1095375"/>
          </a:xfrm>
          <a:prstGeom prst="cloudCallout">
            <a:avLst>
              <a:gd name="adj1" fmla="val 89023"/>
              <a:gd name="adj2" fmla="val -702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err="1">
                <a:solidFill>
                  <a:schemeClr val="tx1"/>
                </a:solidFill>
              </a:rPr>
              <a:t>Đây</a:t>
            </a:r>
            <a:r>
              <a:rPr lang="en-US" sz="1800" dirty="0">
                <a:solidFill>
                  <a:schemeClr val="tx1"/>
                </a:solidFill>
              </a:rPr>
              <a:t> </a:t>
            </a:r>
            <a:r>
              <a:rPr lang="en-US" sz="1800" dirty="0" err="1">
                <a:solidFill>
                  <a:schemeClr val="tx1"/>
                </a:solidFill>
              </a:rPr>
              <a:t>là</a:t>
            </a:r>
            <a:r>
              <a:rPr lang="en-US" sz="1800" dirty="0">
                <a:solidFill>
                  <a:schemeClr val="tx1"/>
                </a:solidFill>
              </a:rPr>
              <a:t> </a:t>
            </a:r>
            <a:r>
              <a:rPr lang="en-US" sz="1800" dirty="0" err="1">
                <a:solidFill>
                  <a:schemeClr val="tx1"/>
                </a:solidFill>
              </a:rPr>
              <a:t>gì</a:t>
            </a:r>
            <a:r>
              <a:rPr lang="en-US" sz="1800" dirty="0">
                <a:solidFill>
                  <a:schemeClr val="tx1"/>
                </a:solidFill>
              </a:rPr>
              <a:t> ?</a:t>
            </a:r>
          </a:p>
        </p:txBody>
      </p:sp>
      <p:sp>
        <p:nvSpPr>
          <p:cNvPr id="3" name="Horizontal Scroll 2">
            <a:extLst>
              <a:ext uri="{FF2B5EF4-FFF2-40B4-BE49-F238E27FC236}">
                <a16:creationId xmlns:a16="http://schemas.microsoft.com/office/drawing/2014/main" id="{C3D34A9C-588D-4741-BACF-E78386EC3C2D}"/>
              </a:ext>
            </a:extLst>
          </p:cNvPr>
          <p:cNvSpPr/>
          <p:nvPr/>
        </p:nvSpPr>
        <p:spPr>
          <a:xfrm rot="21366754">
            <a:off x="4365625" y="3976688"/>
            <a:ext cx="3294063" cy="811212"/>
          </a:xfrm>
          <a:prstGeom prst="horizontalScroll">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err="1">
                <a:solidFill>
                  <a:schemeClr val="tx1"/>
                </a:solidFill>
              </a:rPr>
              <a:t>Răng</a:t>
            </a:r>
            <a:r>
              <a:rPr lang="en-US" sz="1800" dirty="0">
                <a:solidFill>
                  <a:schemeClr val="tx1"/>
                </a:solidFill>
              </a:rPr>
              <a:t> </a:t>
            </a:r>
            <a:r>
              <a:rPr lang="en-US" sz="1800" dirty="0" err="1">
                <a:solidFill>
                  <a:schemeClr val="tx1"/>
                </a:solidFill>
              </a:rPr>
              <a:t>bị</a:t>
            </a:r>
            <a:r>
              <a:rPr lang="en-US" sz="1800" dirty="0">
                <a:solidFill>
                  <a:schemeClr val="tx1"/>
                </a:solidFill>
              </a:rPr>
              <a:t> </a:t>
            </a:r>
            <a:r>
              <a:rPr lang="en-US" sz="1800" dirty="0" err="1">
                <a:solidFill>
                  <a:schemeClr val="tx1"/>
                </a:solidFill>
              </a:rPr>
              <a:t>sâu</a:t>
            </a:r>
            <a:endParaRPr lang="en-US" sz="1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48" name="Group 52">
            <a:extLst>
              <a:ext uri="{FF2B5EF4-FFF2-40B4-BE49-F238E27FC236}">
                <a16:creationId xmlns:a16="http://schemas.microsoft.com/office/drawing/2014/main" id="{BE2FC46A-1D4E-4472-8D4E-DE71517CFD60}"/>
              </a:ext>
            </a:extLst>
          </p:cNvPr>
          <p:cNvGraphicFramePr>
            <a:graphicFrameLocks noGrp="1"/>
          </p:cNvGraphicFramePr>
          <p:nvPr>
            <p:ph/>
          </p:nvPr>
        </p:nvGraphicFramePr>
        <p:xfrm>
          <a:off x="152400" y="228600"/>
          <a:ext cx="8686801" cy="6183346"/>
        </p:xfrm>
        <a:graphic>
          <a:graphicData uri="http://schemas.openxmlformats.org/drawingml/2006/table">
            <a:tbl>
              <a:tblPr/>
              <a:tblGrid>
                <a:gridCol w="1661823">
                  <a:extLst>
                    <a:ext uri="{9D8B030D-6E8A-4147-A177-3AD203B41FA5}">
                      <a16:colId xmlns:a16="http://schemas.microsoft.com/office/drawing/2014/main" val="20000"/>
                    </a:ext>
                  </a:extLst>
                </a:gridCol>
                <a:gridCol w="1888435">
                  <a:extLst>
                    <a:ext uri="{9D8B030D-6E8A-4147-A177-3AD203B41FA5}">
                      <a16:colId xmlns:a16="http://schemas.microsoft.com/office/drawing/2014/main" val="20001"/>
                    </a:ext>
                  </a:extLst>
                </a:gridCol>
                <a:gridCol w="2417197">
                  <a:extLst>
                    <a:ext uri="{9D8B030D-6E8A-4147-A177-3AD203B41FA5}">
                      <a16:colId xmlns:a16="http://schemas.microsoft.com/office/drawing/2014/main" val="20002"/>
                    </a:ext>
                  </a:extLst>
                </a:gridCol>
                <a:gridCol w="2719346">
                  <a:extLst>
                    <a:ext uri="{9D8B030D-6E8A-4147-A177-3AD203B41FA5}">
                      <a16:colId xmlns:a16="http://schemas.microsoft.com/office/drawing/2014/main" val="20003"/>
                    </a:ext>
                  </a:extLst>
                </a:gridCol>
              </a:tblGrid>
              <a:tr h="1097262">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200" b="1" i="0" u="none" strike="noStrike" cap="none" normalizeH="0" baseline="0" dirty="0">
                          <a:ln>
                            <a:noFill/>
                          </a:ln>
                          <a:solidFill>
                            <a:srgbClr val="000000"/>
                          </a:solidFill>
                          <a:effectLst/>
                          <a:latin typeface="Times New Roman" pitchFamily="18" charset="0"/>
                          <a:cs typeface="Times New Roman" pitchFamily="18" charset="0"/>
                        </a:rPr>
                        <a:t>Biến đổi </a:t>
                      </a:r>
                      <a:r>
                        <a:rPr kumimoji="0" lang="en-US" sz="2200" b="1" i="0" u="none" strike="noStrike" cap="none" normalizeH="0" baseline="0" dirty="0">
                          <a:ln>
                            <a:noFill/>
                          </a:ln>
                          <a:solidFill>
                            <a:srgbClr val="000000"/>
                          </a:solidFill>
                          <a:effectLst/>
                          <a:latin typeface="Times New Roman" pitchFamily="18" charset="0"/>
                          <a:cs typeface="Times New Roman" pitchFamily="18" charset="0"/>
                        </a:rPr>
                        <a:t>TĂ </a:t>
                      </a:r>
                      <a:r>
                        <a:rPr kumimoji="0" lang="vi-VN" sz="2200" b="1" i="0" u="none" strike="noStrike" cap="none" normalizeH="0" baseline="0" dirty="0">
                          <a:ln>
                            <a:noFill/>
                          </a:ln>
                          <a:solidFill>
                            <a:srgbClr val="000000"/>
                          </a:solidFill>
                          <a:effectLst/>
                          <a:latin typeface="Times New Roman" pitchFamily="18" charset="0"/>
                          <a:cs typeface="Times New Roman" pitchFamily="18" charset="0"/>
                        </a:rPr>
                        <a:t>ở khoang miệng</a:t>
                      </a:r>
                      <a:endParaRPr kumimoji="0" lang="vi-VN" sz="2200" b="0" i="0" u="none" strike="noStrike" cap="none" normalizeH="0" baseline="0" dirty="0">
                        <a:ln>
                          <a:noFill/>
                        </a:ln>
                        <a:solidFill>
                          <a:srgbClr val="000000"/>
                        </a:solidFill>
                        <a:effectLst/>
                        <a:latin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200" b="1" i="0" u="none" strike="noStrike" cap="none" normalizeH="0" baseline="0" dirty="0">
                          <a:ln>
                            <a:noFill/>
                          </a:ln>
                          <a:solidFill>
                            <a:srgbClr val="000000"/>
                          </a:solidFill>
                          <a:effectLst/>
                          <a:latin typeface="Times New Roman" pitchFamily="18" charset="0"/>
                          <a:cs typeface="Times New Roman" pitchFamily="18" charset="0"/>
                        </a:rPr>
                        <a:t>Các hoạt động tham gia</a:t>
                      </a:r>
                      <a:endParaRPr kumimoji="0" lang="vi-VN" sz="2200" b="0" i="0" u="none" strike="noStrike" cap="none" normalizeH="0" baseline="0" dirty="0">
                        <a:ln>
                          <a:noFill/>
                        </a:ln>
                        <a:solidFill>
                          <a:srgbClr val="000000"/>
                        </a:solidFill>
                        <a:effectLst/>
                        <a:latin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200" b="1" i="0" u="none" strike="noStrike" cap="none" normalizeH="0" baseline="0" dirty="0">
                          <a:ln>
                            <a:noFill/>
                          </a:ln>
                          <a:solidFill>
                            <a:srgbClr val="000000"/>
                          </a:solidFill>
                          <a:effectLst/>
                          <a:latin typeface="Times New Roman" pitchFamily="18" charset="0"/>
                          <a:cs typeface="Times New Roman" pitchFamily="18" charset="0"/>
                        </a:rPr>
                        <a:t>Các thành phần tham gia hoạt động</a:t>
                      </a:r>
                      <a:endParaRPr kumimoji="0" lang="vi-VN" sz="2200" b="0" i="0" u="none" strike="noStrike" cap="none" normalizeH="0" baseline="0" dirty="0">
                        <a:ln>
                          <a:noFill/>
                        </a:ln>
                        <a:solidFill>
                          <a:srgbClr val="000000"/>
                        </a:solidFill>
                        <a:effectLst/>
                        <a:latin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vi-VN" sz="2200" b="1" i="0" u="none" strike="noStrike" cap="none" normalizeH="0" baseline="0" dirty="0">
                          <a:ln>
                            <a:noFill/>
                          </a:ln>
                          <a:solidFill>
                            <a:srgbClr val="000000"/>
                          </a:solidFill>
                          <a:effectLst/>
                          <a:latin typeface="Times New Roman" pitchFamily="18" charset="0"/>
                          <a:cs typeface="Times New Roman" pitchFamily="18" charset="0"/>
                        </a:rPr>
                        <a:t>Tác dụng của hoạt động</a:t>
                      </a:r>
                      <a:endParaRPr kumimoji="0" lang="vi-VN" sz="2200" b="0" i="0" u="none" strike="noStrike" cap="none" normalizeH="0" baseline="0" dirty="0">
                        <a:ln>
                          <a:noFill/>
                        </a:ln>
                        <a:solidFill>
                          <a:srgbClr val="000000"/>
                        </a:solidFill>
                        <a:effectLst/>
                        <a:latin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609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Biến</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lí</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học</a:t>
                      </a:r>
                      <a:endParaRPr kumimoji="0" lang="en-US" sz="2400" b="0" i="0" u="none" strike="noStrike" cap="none" normalizeH="0" baseline="0" dirty="0">
                        <a:ln>
                          <a:noFill/>
                        </a:ln>
                        <a:solidFill>
                          <a:srgbClr val="000000"/>
                        </a:solidFill>
                        <a:effectLst/>
                        <a:latin typeface="Times New Roman" pitchFamily="18" charset="0"/>
                        <a:cs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60363" algn="l"/>
                        </a:tabLst>
                      </a:pP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Tiết</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nước</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bọt</a:t>
                      </a: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4477">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Nhai</a:t>
                      </a: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096">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360363" algn="l"/>
                        </a:tabLst>
                      </a:pP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Đảo</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trộn</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thức</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ăn</a:t>
                      </a: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096">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Tạo</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viên</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thức</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ăn</a:t>
                      </a: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63328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60363" algn="l"/>
                        </a:tabLst>
                      </a:pP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Biến</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đổi</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hóa</a:t>
                      </a:r>
                      <a:r>
                        <a:rPr kumimoji="0" lang="en-US" sz="2400" b="1"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000000"/>
                          </a:solidFill>
                          <a:effectLst/>
                          <a:latin typeface="Times New Roman" pitchFamily="18" charset="0"/>
                          <a:cs typeface="Times New Roman" pitchFamily="18" charset="0"/>
                        </a:rPr>
                        <a:t>học</a:t>
                      </a:r>
                      <a:endParaRPr kumimoji="0" lang="en-US" sz="2400" b="0" i="0" u="none" strike="noStrike" cap="none" normalizeH="0" baseline="0" dirty="0">
                        <a:ln>
                          <a:noFill/>
                        </a:ln>
                        <a:solidFill>
                          <a:srgbClr val="000000"/>
                        </a:solidFill>
                        <a:effectLst/>
                        <a:latin typeface="Times New Roman" pitchFamily="18"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Hoạt</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động</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của</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enzim</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amilaza</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trong</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nước</a:t>
                      </a:r>
                      <a:r>
                        <a:rPr kumimoji="0" lang="en-US" sz="24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400" b="0" i="0" u="none" strike="noStrike" cap="none" normalizeH="0" baseline="0" dirty="0" err="1">
                          <a:ln>
                            <a:noFill/>
                          </a:ln>
                          <a:solidFill>
                            <a:srgbClr val="000000"/>
                          </a:solidFill>
                          <a:effectLst/>
                          <a:latin typeface="Times New Roman" pitchFamily="18" charset="0"/>
                          <a:cs typeface="Times New Roman" pitchFamily="18" charset="0"/>
                        </a:rPr>
                        <a:t>bọt</a:t>
                      </a: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276" name="Text Box 40">
            <a:extLst>
              <a:ext uri="{FF2B5EF4-FFF2-40B4-BE49-F238E27FC236}">
                <a16:creationId xmlns:a16="http://schemas.microsoft.com/office/drawing/2014/main" id="{2993856E-7927-45BE-A21A-2574F2A9EF3C}"/>
              </a:ext>
            </a:extLst>
          </p:cNvPr>
          <p:cNvSpPr txBox="1">
            <a:spLocks noChangeArrowheads="1"/>
          </p:cNvSpPr>
          <p:nvPr/>
        </p:nvSpPr>
        <p:spPr bwMode="auto">
          <a:xfrm>
            <a:off x="1371600" y="456406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a:latin typeface="Times New Roman" panose="02020603050405020304" pitchFamily="18" charset="0"/>
            </a:endParaRPr>
          </a:p>
        </p:txBody>
      </p:sp>
      <p:sp>
        <p:nvSpPr>
          <p:cNvPr id="10277" name="Text Box 41">
            <a:extLst>
              <a:ext uri="{FF2B5EF4-FFF2-40B4-BE49-F238E27FC236}">
                <a16:creationId xmlns:a16="http://schemas.microsoft.com/office/drawing/2014/main" id="{87907E55-F295-4557-961D-0CFAF16A2C8A}"/>
              </a:ext>
            </a:extLst>
          </p:cNvPr>
          <p:cNvSpPr txBox="1">
            <a:spLocks noChangeArrowheads="1"/>
          </p:cNvSpPr>
          <p:nvPr/>
        </p:nvSpPr>
        <p:spPr bwMode="auto">
          <a:xfrm>
            <a:off x="3738563" y="30226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Răng</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lưỡi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các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cơ</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môi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và</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má</a:t>
            </a:r>
            <a:endParaRPr lang="en-US" altLang="en-US" sz="2400" dirty="0">
              <a:solidFill>
                <a:srgbClr val="000000"/>
              </a:solidFill>
              <a:latin typeface="Times New Roman" panose="02020603050405020304" pitchFamily="18" charset="0"/>
            </a:endParaRPr>
          </a:p>
        </p:txBody>
      </p:sp>
      <p:sp>
        <p:nvSpPr>
          <p:cNvPr id="10278" name="Text Box 42">
            <a:extLst>
              <a:ext uri="{FF2B5EF4-FFF2-40B4-BE49-F238E27FC236}">
                <a16:creationId xmlns:a16="http://schemas.microsoft.com/office/drawing/2014/main" id="{EA629B8C-1BC1-4CD8-8EED-A69B02F0CF72}"/>
              </a:ext>
            </a:extLst>
          </p:cNvPr>
          <p:cNvSpPr txBox="1">
            <a:spLocks noChangeArrowheads="1"/>
          </p:cNvSpPr>
          <p:nvPr/>
        </p:nvSpPr>
        <p:spPr bwMode="auto">
          <a:xfrm>
            <a:off x="3690938" y="2230438"/>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Răng</a:t>
            </a:r>
          </a:p>
        </p:txBody>
      </p:sp>
      <p:sp>
        <p:nvSpPr>
          <p:cNvPr id="10279" name="Text Box 43">
            <a:extLst>
              <a:ext uri="{FF2B5EF4-FFF2-40B4-BE49-F238E27FC236}">
                <a16:creationId xmlns:a16="http://schemas.microsoft.com/office/drawing/2014/main" id="{86A38B6E-229F-484F-B07D-6344BD15E91D}"/>
              </a:ext>
            </a:extLst>
          </p:cNvPr>
          <p:cNvSpPr txBox="1">
            <a:spLocks noChangeArrowheads="1"/>
          </p:cNvSpPr>
          <p:nvPr/>
        </p:nvSpPr>
        <p:spPr bwMode="auto">
          <a:xfrm>
            <a:off x="3671888" y="1360488"/>
            <a:ext cx="2549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a:t>
            </a:r>
            <a:r>
              <a:rPr lang="en-US" altLang="en-US" sz="2400" b="1">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Các tuyến nước bọt</a:t>
            </a:r>
          </a:p>
        </p:txBody>
      </p:sp>
      <p:sp>
        <p:nvSpPr>
          <p:cNvPr id="10280" name="Rectangle 44">
            <a:extLst>
              <a:ext uri="{FF2B5EF4-FFF2-40B4-BE49-F238E27FC236}">
                <a16:creationId xmlns:a16="http://schemas.microsoft.com/office/drawing/2014/main" id="{58BC9A9A-3E87-4961-9640-6E835C6A2946}"/>
              </a:ext>
            </a:extLst>
          </p:cNvPr>
          <p:cNvSpPr>
            <a:spLocks noChangeArrowheads="1"/>
          </p:cNvSpPr>
          <p:nvPr/>
        </p:nvSpPr>
        <p:spPr bwMode="auto">
          <a:xfrm>
            <a:off x="3657600" y="4775200"/>
            <a:ext cx="219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Enzim</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amilaza</a:t>
            </a:r>
            <a:endParaRPr lang="en-US" altLang="en-US" sz="2400" dirty="0">
              <a:solidFill>
                <a:srgbClr val="000000"/>
              </a:solidFill>
              <a:latin typeface="Times New Roman" panose="02020603050405020304" pitchFamily="18" charset="0"/>
            </a:endParaRPr>
          </a:p>
        </p:txBody>
      </p:sp>
      <p:sp>
        <p:nvSpPr>
          <p:cNvPr id="10281" name="Rectangle 45">
            <a:extLst>
              <a:ext uri="{FF2B5EF4-FFF2-40B4-BE49-F238E27FC236}">
                <a16:creationId xmlns:a16="http://schemas.microsoft.com/office/drawing/2014/main" id="{F6627C02-C8B7-481B-B176-19E83F88D7F3}"/>
              </a:ext>
            </a:extLst>
          </p:cNvPr>
          <p:cNvSpPr>
            <a:spLocks noChangeArrowheads="1"/>
          </p:cNvSpPr>
          <p:nvPr/>
        </p:nvSpPr>
        <p:spPr bwMode="auto">
          <a:xfrm>
            <a:off x="6099175" y="3902075"/>
            <a:ext cx="2801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Tạo</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viên</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thức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ăn</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và</a:t>
            </a:r>
            <a:endParaRPr lang="en-US" altLang="en-US" sz="2400" dirty="0">
              <a:solidFill>
                <a:srgbClr val="000000"/>
              </a:solidFill>
              <a:latin typeface="Times New Roman" panose="02020603050405020304" pitchFamily="18" charset="0"/>
            </a:endParaRPr>
          </a:p>
          <a:p>
            <a:pPr>
              <a:spcBef>
                <a:spcPct val="0"/>
              </a:spcBef>
              <a:buFontTx/>
              <a:buNone/>
            </a:pP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nuốt</a:t>
            </a:r>
            <a:endParaRPr lang="en-US" altLang="en-US" sz="2400" dirty="0">
              <a:solidFill>
                <a:srgbClr val="000000"/>
              </a:solidFill>
              <a:latin typeface="Times New Roman" panose="02020603050405020304" pitchFamily="18" charset="0"/>
            </a:endParaRPr>
          </a:p>
        </p:txBody>
      </p:sp>
      <p:sp>
        <p:nvSpPr>
          <p:cNvPr id="10282" name="Rectangle 46">
            <a:extLst>
              <a:ext uri="{FF2B5EF4-FFF2-40B4-BE49-F238E27FC236}">
                <a16:creationId xmlns:a16="http://schemas.microsoft.com/office/drawing/2014/main" id="{65394631-E2E8-447B-9CA6-5832CFE0BA31}"/>
              </a:ext>
            </a:extLst>
          </p:cNvPr>
          <p:cNvSpPr>
            <a:spLocks noChangeArrowheads="1"/>
          </p:cNvSpPr>
          <p:nvPr/>
        </p:nvSpPr>
        <p:spPr bwMode="auto">
          <a:xfrm>
            <a:off x="6096000" y="1360488"/>
            <a:ext cx="2554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Làm ướt và mềm </a:t>
            </a:r>
          </a:p>
          <a:p>
            <a:pPr>
              <a:spcBef>
                <a:spcPct val="0"/>
              </a:spcBef>
              <a:buFontTx/>
              <a:buNone/>
            </a:pPr>
            <a:r>
              <a:rPr lang="en-US" altLang="en-US" sz="2400">
                <a:solidFill>
                  <a:srgbClr val="000000"/>
                </a:solidFill>
                <a:latin typeface="Times New Roman" panose="02020603050405020304" pitchFamily="18" charset="0"/>
              </a:rPr>
              <a:t>thức ăn</a:t>
            </a:r>
          </a:p>
        </p:txBody>
      </p:sp>
      <p:sp>
        <p:nvSpPr>
          <p:cNvPr id="10283" name="Rectangle 47">
            <a:extLst>
              <a:ext uri="{FF2B5EF4-FFF2-40B4-BE49-F238E27FC236}">
                <a16:creationId xmlns:a16="http://schemas.microsoft.com/office/drawing/2014/main" id="{42F5B04B-A97D-4459-987D-8EBAF6699BA8}"/>
              </a:ext>
            </a:extLst>
          </p:cNvPr>
          <p:cNvSpPr>
            <a:spLocks noChangeArrowheads="1"/>
          </p:cNvSpPr>
          <p:nvPr/>
        </p:nvSpPr>
        <p:spPr bwMode="auto">
          <a:xfrm>
            <a:off x="6121400" y="2205038"/>
            <a:ext cx="2662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a:t>
            </a:r>
            <a:r>
              <a:rPr lang="en-US" altLang="en-US" sz="2400" b="1">
                <a:solidFill>
                  <a:srgbClr val="000000"/>
                </a:solidFill>
                <a:latin typeface="Times New Roman" panose="02020603050405020304" pitchFamily="18" charset="0"/>
              </a:rPr>
              <a:t> </a:t>
            </a:r>
            <a:r>
              <a:rPr lang="en-US" altLang="en-US" sz="2400">
                <a:solidFill>
                  <a:srgbClr val="000000"/>
                </a:solidFill>
                <a:latin typeface="Times New Roman" panose="02020603050405020304" pitchFamily="18" charset="0"/>
              </a:rPr>
              <a:t>Làm mềm và nhuyễn thức ăn</a:t>
            </a:r>
          </a:p>
        </p:txBody>
      </p:sp>
      <p:sp>
        <p:nvSpPr>
          <p:cNvPr id="10284" name="Rectangle 48">
            <a:extLst>
              <a:ext uri="{FF2B5EF4-FFF2-40B4-BE49-F238E27FC236}">
                <a16:creationId xmlns:a16="http://schemas.microsoft.com/office/drawing/2014/main" id="{A5F5968D-834F-495D-ABCB-43E60055B7B4}"/>
              </a:ext>
            </a:extLst>
          </p:cNvPr>
          <p:cNvSpPr>
            <a:spLocks noChangeArrowheads="1"/>
          </p:cNvSpPr>
          <p:nvPr/>
        </p:nvSpPr>
        <p:spPr bwMode="auto">
          <a:xfrm>
            <a:off x="6100763" y="4814888"/>
            <a:ext cx="26606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solidFill>
                  <a:srgbClr val="000000"/>
                </a:solidFill>
                <a:latin typeface="Times New Roman" panose="02020603050405020304" pitchFamily="18" charset="0"/>
              </a:rPr>
              <a:t>- Biến đổi 1 phần tinh bột chín trong thức ăn thành đường mantozơ</a:t>
            </a:r>
          </a:p>
        </p:txBody>
      </p:sp>
      <p:sp>
        <p:nvSpPr>
          <p:cNvPr id="10285" name="Rectangle 49">
            <a:extLst>
              <a:ext uri="{FF2B5EF4-FFF2-40B4-BE49-F238E27FC236}">
                <a16:creationId xmlns:a16="http://schemas.microsoft.com/office/drawing/2014/main" id="{B4337E26-6FD4-4738-9C68-3AD01E1CF2F4}"/>
              </a:ext>
            </a:extLst>
          </p:cNvPr>
          <p:cNvSpPr>
            <a:spLocks noChangeArrowheads="1"/>
          </p:cNvSpPr>
          <p:nvPr/>
        </p:nvSpPr>
        <p:spPr bwMode="auto">
          <a:xfrm>
            <a:off x="6086475" y="3044825"/>
            <a:ext cx="2660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Làm</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thức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ăn</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thấm</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đẫm</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nước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bọt</a:t>
            </a:r>
            <a:endParaRPr lang="en-US" altLang="en-US" sz="2400" dirty="0">
              <a:solidFill>
                <a:srgbClr val="000000"/>
              </a:solidFill>
              <a:latin typeface="Times New Roman" panose="02020603050405020304" pitchFamily="18" charset="0"/>
            </a:endParaRPr>
          </a:p>
        </p:txBody>
      </p:sp>
      <p:sp>
        <p:nvSpPr>
          <p:cNvPr id="10286" name="Text Box 50">
            <a:extLst>
              <a:ext uri="{FF2B5EF4-FFF2-40B4-BE49-F238E27FC236}">
                <a16:creationId xmlns:a16="http://schemas.microsoft.com/office/drawing/2014/main" id="{47C6E804-BF15-4066-92F7-BFFB7727D6CF}"/>
              </a:ext>
            </a:extLst>
          </p:cNvPr>
          <p:cNvSpPr txBox="1">
            <a:spLocks noChangeArrowheads="1"/>
          </p:cNvSpPr>
          <p:nvPr/>
        </p:nvSpPr>
        <p:spPr bwMode="auto">
          <a:xfrm>
            <a:off x="3657600" y="3886200"/>
            <a:ext cx="246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Răng</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lưỡi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các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cơ</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môi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và</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má</a:t>
            </a:r>
            <a:endParaRPr lang="en-US" altLang="en-US"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17777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a:extLst>
              <a:ext uri="{FF2B5EF4-FFF2-40B4-BE49-F238E27FC236}">
                <a16:creationId xmlns:a16="http://schemas.microsoft.com/office/drawing/2014/main" id="{907345B6-4E8A-4248-8D95-75045B649DC5}"/>
              </a:ext>
            </a:extLst>
          </p:cNvPr>
          <p:cNvSpPr>
            <a:spLocks noGrp="1" noChangeArrowheads="1"/>
          </p:cNvSpPr>
          <p:nvPr>
            <p:ph type="body" idx="1"/>
          </p:nvPr>
        </p:nvSpPr>
        <p:spPr>
          <a:xfrm>
            <a:off x="498475" y="2286000"/>
            <a:ext cx="8382000" cy="3200400"/>
          </a:xfrm>
        </p:spPr>
        <p:txBody>
          <a:bodyPr/>
          <a:lstStyle/>
          <a:p>
            <a:pPr>
              <a:lnSpc>
                <a:spcPct val="150000"/>
              </a:lnSpc>
            </a:pPr>
            <a:r>
              <a:rPr lang="en-US" altLang="en-US" dirty="0" err="1">
                <a:latin typeface="Times New Roman" panose="02020603050405020304" pitchFamily="18" charset="0"/>
                <a:cs typeface="Times New Roman" panose="02020603050405020304" pitchFamily="18" charset="0"/>
              </a:rPr>
              <a:t>Cần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sinh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răng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miệng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đúng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ăn</a:t>
            </a:r>
            <a:endParaRPr lang="en-US" altLang="en-US" dirty="0">
              <a:latin typeface="Times New Roman" panose="02020603050405020304" pitchFamily="18" charset="0"/>
              <a:cs typeface="Times New Roman" panose="02020603050405020304" pitchFamily="18" charset="0"/>
            </a:endParaRPr>
          </a:p>
          <a:p>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uống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chế</a:t>
            </a:r>
            <a:r>
              <a:rPr lang="en-US" altLang="en-US" dirty="0">
                <a:latin typeface="Times New Roman" panose="02020603050405020304" pitchFamily="18" charset="0"/>
                <a:cs typeface="Times New Roman" panose="02020603050405020304" pitchFamily="18" charset="0"/>
              </a:rPr>
              <a:t> vi </a:t>
            </a:r>
            <a:r>
              <a:rPr lang="en-US" altLang="en-US" dirty="0" err="1">
                <a:latin typeface="Times New Roman" panose="02020603050405020304" pitchFamily="18" charset="0"/>
                <a:cs typeface="Times New Roman" panose="02020603050405020304" pitchFamily="18" charset="0"/>
              </a:rPr>
              <a:t>khuẩn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xâm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hóa</a:t>
            </a:r>
            <a:endParaRPr lang="en-US" altLang="en-US" dirty="0">
              <a:latin typeface="Times New Roman" panose="02020603050405020304" pitchFamily="18" charset="0"/>
              <a:cs typeface="Times New Roman" panose="02020603050405020304" pitchFamily="18" charset="0"/>
            </a:endParaRPr>
          </a:p>
          <a:p>
            <a:r>
              <a:rPr lang="en-US" altLang="en-US" dirty="0" err="1">
                <a:latin typeface="Times New Roman" panose="02020603050405020304" pitchFamily="18" charset="0"/>
                <a:cs typeface="Times New Roman" panose="02020603050405020304" pitchFamily="18" charset="0"/>
              </a:rPr>
              <a:t>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chậm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bữa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tránh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lọt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hô</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hấp</a:t>
            </a:r>
            <a:endParaRPr lang="en-US" altLang="en-US" dirty="0">
              <a:latin typeface=".VnArial"/>
            </a:endParaRPr>
          </a:p>
          <a:p>
            <a:endParaRPr lang="en-US" altLang="en-US" sz="2800" dirty="0">
              <a:latin typeface=".VnArial"/>
            </a:endParaRPr>
          </a:p>
        </p:txBody>
      </p:sp>
      <p:sp>
        <p:nvSpPr>
          <p:cNvPr id="23555" name="Rectangle 11">
            <a:extLst>
              <a:ext uri="{FF2B5EF4-FFF2-40B4-BE49-F238E27FC236}">
                <a16:creationId xmlns:a16="http://schemas.microsoft.com/office/drawing/2014/main" id="{93AC9035-F808-4A6C-A597-8E2F1D20BD1C}"/>
              </a:ext>
            </a:extLst>
          </p:cNvPr>
          <p:cNvSpPr>
            <a:spLocks noChangeArrowheads="1"/>
          </p:cNvSpPr>
          <p:nvPr/>
        </p:nvSpPr>
        <p:spPr bwMode="auto">
          <a:xfrm>
            <a:off x="838200" y="76200"/>
            <a:ext cx="807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buFontTx/>
              <a:buNone/>
            </a:pPr>
            <a:r>
              <a:rPr lang="en-US" altLang="en-US" sz="2800" b="1">
                <a:solidFill>
                  <a:srgbClr val="000000"/>
                </a:solidFill>
                <a:latin typeface="Times New Roman" panose="02020603050405020304" pitchFamily="18" charset="0"/>
                <a:cs typeface="Times New Roman" panose="02020603050405020304" pitchFamily="18" charset="0"/>
              </a:rPr>
              <a:t>Qua bài học này, các em cần phải chú ý những gì trong quá trình tiêu hóa ở khoang miệng?</a:t>
            </a:r>
            <a:endParaRPr lang="en-US" altLang="en-US" sz="2800" b="1" i="1">
              <a:solidFill>
                <a:srgbClr val="000000"/>
              </a:solidFill>
              <a:latin typeface=".VnArial"/>
            </a:endParaRPr>
          </a:p>
        </p:txBody>
      </p:sp>
      <p:pic>
        <p:nvPicPr>
          <p:cNvPr id="23556" name="Picture 7" descr="Dau hoi">
            <a:extLst>
              <a:ext uri="{FF2B5EF4-FFF2-40B4-BE49-F238E27FC236}">
                <a16:creationId xmlns:a16="http://schemas.microsoft.com/office/drawing/2014/main" id="{67BEE743-78A3-411A-99E8-698D412688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6850" y="338138"/>
            <a:ext cx="6413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328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3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31E3FA34-30D6-407F-89E1-7C817D0E76F4}"/>
              </a:ext>
            </a:extLst>
          </p:cNvPr>
          <p:cNvSpPr txBox="1">
            <a:spLocks noChangeArrowheads="1"/>
          </p:cNvSpPr>
          <p:nvPr/>
        </p:nvSpPr>
        <p:spPr bwMode="auto">
          <a:xfrm>
            <a:off x="3565525" y="285432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16387" name="Text Box 10">
            <a:extLst>
              <a:ext uri="{FF2B5EF4-FFF2-40B4-BE49-F238E27FC236}">
                <a16:creationId xmlns:a16="http://schemas.microsoft.com/office/drawing/2014/main" id="{1DF892DC-7BEA-4FAC-BE56-5EBDA7FC0F1C}"/>
              </a:ext>
            </a:extLst>
          </p:cNvPr>
          <p:cNvSpPr txBox="1">
            <a:spLocks noChangeArrowheads="1"/>
          </p:cNvSpPr>
          <p:nvPr/>
        </p:nvSpPr>
        <p:spPr bwMode="auto">
          <a:xfrm>
            <a:off x="1889125" y="5140325"/>
            <a:ext cx="18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a:latin typeface="VNI-Times" pitchFamily="2" charset="0"/>
            </a:endParaRPr>
          </a:p>
        </p:txBody>
      </p:sp>
      <p:sp>
        <p:nvSpPr>
          <p:cNvPr id="40977" name="Rectangle 17">
            <a:extLst>
              <a:ext uri="{FF2B5EF4-FFF2-40B4-BE49-F238E27FC236}">
                <a16:creationId xmlns:a16="http://schemas.microsoft.com/office/drawing/2014/main" id="{0D5DD0F2-4681-4FEC-B1DE-6559A31E7D6F}"/>
              </a:ext>
            </a:extLst>
          </p:cNvPr>
          <p:cNvSpPr>
            <a:spLocks noRot="1" noChangeArrowheads="1"/>
          </p:cNvSpPr>
          <p:nvPr/>
        </p:nvSpPr>
        <p:spPr bwMode="auto">
          <a:xfrm>
            <a:off x="609600" y="685800"/>
            <a:ext cx="7543800" cy="457200"/>
          </a:xfrm>
          <a:prstGeom prst="rect">
            <a:avLst/>
          </a:prstGeom>
          <a:noFill/>
          <a:ln w="9525">
            <a:noFill/>
            <a:miter lim="800000"/>
            <a:headEnd/>
            <a:tailEnd/>
          </a:ln>
          <a:effectLst/>
        </p:spPr>
        <p:txBody>
          <a:bodyPr anchor="ctr"/>
          <a:lstStyle/>
          <a:p>
            <a:pPr marL="1117600" indent="-1117600" eaLnBrk="1" hangingPunct="1">
              <a:lnSpc>
                <a:spcPct val="90000"/>
              </a:lnSpc>
              <a:defRPr/>
            </a:pPr>
            <a:r>
              <a:rPr lang="en-US" sz="3600" b="1" dirty="0">
                <a:solidFill>
                  <a:srgbClr val="FF0000"/>
                </a:solidFill>
                <a:effectLst>
                  <a:outerShdw blurRad="38100" dist="38100" dir="2700000" algn="tl">
                    <a:srgbClr val="C0C0C0"/>
                  </a:outerShdw>
                </a:effectLst>
                <a:cs typeface="+mn-cs"/>
              </a:rPr>
              <a:t>I. </a:t>
            </a:r>
            <a:r>
              <a:rPr lang="en-US" sz="3600" b="1" u="sng" dirty="0" err="1">
                <a:solidFill>
                  <a:srgbClr val="FF0000"/>
                </a:solidFill>
                <a:effectLst>
                  <a:outerShdw blurRad="38100" dist="38100" dir="2700000" algn="tl">
                    <a:srgbClr val="C0C0C0"/>
                  </a:outerShdw>
                </a:effectLst>
                <a:cs typeface="+mn-cs"/>
              </a:rPr>
              <a:t>Tiêu</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hóa</a:t>
            </a:r>
            <a:r>
              <a:rPr lang="en-US" sz="3600" b="1" u="sng" dirty="0">
                <a:solidFill>
                  <a:srgbClr val="FF0000"/>
                </a:solidFill>
                <a:effectLst>
                  <a:outerShdw blurRad="38100" dist="38100" dir="2700000" algn="tl">
                    <a:srgbClr val="C0C0C0"/>
                  </a:outerShdw>
                </a:effectLst>
                <a:cs typeface="+mn-cs"/>
              </a:rPr>
              <a:t> ở </a:t>
            </a:r>
            <a:r>
              <a:rPr lang="en-US" sz="3600" b="1" u="sng" dirty="0" err="1">
                <a:solidFill>
                  <a:srgbClr val="FF0000"/>
                </a:solidFill>
                <a:effectLst>
                  <a:outerShdw blurRad="38100" dist="38100" dir="2700000" algn="tl">
                    <a:srgbClr val="C0C0C0"/>
                  </a:outerShdw>
                </a:effectLst>
                <a:cs typeface="+mn-cs"/>
              </a:rPr>
              <a:t>khoang</a:t>
            </a:r>
            <a:r>
              <a:rPr lang="en-US" sz="3600" b="1" u="sng" dirty="0">
                <a:solidFill>
                  <a:srgbClr val="FF0000"/>
                </a:solidFill>
                <a:effectLst>
                  <a:outerShdw blurRad="38100" dist="38100" dir="2700000" algn="tl">
                    <a:srgbClr val="C0C0C0"/>
                  </a:outerShdw>
                </a:effectLst>
                <a:cs typeface="+mn-cs"/>
              </a:rPr>
              <a:t> </a:t>
            </a:r>
            <a:r>
              <a:rPr lang="en-US" sz="3600" b="1" u="sng" dirty="0" err="1">
                <a:solidFill>
                  <a:srgbClr val="FF0000"/>
                </a:solidFill>
                <a:effectLst>
                  <a:outerShdw blurRad="38100" dist="38100" dir="2700000" algn="tl">
                    <a:srgbClr val="C0C0C0"/>
                  </a:outerShdw>
                </a:effectLst>
                <a:cs typeface="+mn-cs"/>
              </a:rPr>
              <a:t>miệng</a:t>
            </a:r>
            <a:r>
              <a:rPr lang="en-US" sz="3600" b="1" u="sng" dirty="0">
                <a:solidFill>
                  <a:srgbClr val="FF0000"/>
                </a:solidFill>
                <a:effectLst>
                  <a:outerShdw blurRad="38100" dist="38100" dir="2700000" algn="tl">
                    <a:srgbClr val="C0C0C0"/>
                  </a:outerShdw>
                </a:effectLst>
                <a:cs typeface="+mn-cs"/>
              </a:rPr>
              <a:t>:</a:t>
            </a:r>
            <a:endParaRPr lang="en-US" sz="3600" b="1" u="sng" dirty="0">
              <a:solidFill>
                <a:srgbClr val="FF0000"/>
              </a:solidFill>
              <a:cs typeface="+mn-cs"/>
            </a:endParaRPr>
          </a:p>
        </p:txBody>
      </p:sp>
      <p:sp>
        <p:nvSpPr>
          <p:cNvPr id="40978" name="Text Box 18">
            <a:extLst>
              <a:ext uri="{FF2B5EF4-FFF2-40B4-BE49-F238E27FC236}">
                <a16:creationId xmlns:a16="http://schemas.microsoft.com/office/drawing/2014/main" id="{727F5A4F-1D86-4B3A-8457-DAEDB5EC343D}"/>
              </a:ext>
            </a:extLst>
          </p:cNvPr>
          <p:cNvSpPr txBox="1">
            <a:spLocks noChangeArrowheads="1"/>
          </p:cNvSpPr>
          <p:nvPr/>
        </p:nvSpPr>
        <p:spPr bwMode="auto">
          <a:xfrm>
            <a:off x="533400" y="14288"/>
            <a:ext cx="8839200" cy="519112"/>
          </a:xfrm>
          <a:prstGeom prst="rect">
            <a:avLst/>
          </a:prstGeom>
          <a:noFill/>
          <a:ln w="12700">
            <a:noFill/>
            <a:miter lim="800000"/>
            <a:headEnd type="none" w="sm" len="sm"/>
            <a:tailEnd type="none" w="sm" len="sm"/>
          </a:ln>
          <a:effectLst/>
        </p:spPr>
        <p:txBody>
          <a:bodyPr>
            <a:spAutoFit/>
          </a:bodyPr>
          <a:lstStyle/>
          <a:p>
            <a:pPr eaLnBrk="1" hangingPunct="1">
              <a:spcBef>
                <a:spcPct val="50000"/>
              </a:spcBef>
              <a:defRPr/>
            </a:pPr>
            <a:r>
              <a:rPr lang="en-US" sz="2800" b="1">
                <a:solidFill>
                  <a:srgbClr val="3333FF"/>
                </a:solidFill>
                <a:cs typeface="+mn-cs"/>
              </a:rPr>
              <a:t>TIẾT 26 – BÀI 25: TIÊU HÓA Ở KHOANG MIỆNG</a:t>
            </a:r>
            <a:endParaRPr lang="en-US" sz="2800" b="1">
              <a:solidFill>
                <a:srgbClr val="3333FF"/>
              </a:solidFill>
              <a:effectLst>
                <a:outerShdw blurRad="38100" dist="38100" dir="2700000" algn="tl">
                  <a:srgbClr val="C0C0C0"/>
                </a:outerShdw>
              </a:effectLst>
              <a:cs typeface="+mn-cs"/>
            </a:endParaRPr>
          </a:p>
        </p:txBody>
      </p:sp>
      <p:pic>
        <p:nvPicPr>
          <p:cNvPr id="16390" name="Picture 19" descr="thin bar">
            <a:extLst>
              <a:ext uri="{FF2B5EF4-FFF2-40B4-BE49-F238E27FC236}">
                <a16:creationId xmlns:a16="http://schemas.microsoft.com/office/drawing/2014/main" id="{AD4BF0F2-DCB9-48A4-8FFA-356BE7EA63B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4825"/>
            <a:ext cx="838200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2" name="Rectangle 22">
            <a:extLst>
              <a:ext uri="{FF2B5EF4-FFF2-40B4-BE49-F238E27FC236}">
                <a16:creationId xmlns:a16="http://schemas.microsoft.com/office/drawing/2014/main" id="{53DF7BB2-832E-4420-A788-7E0DBAC7F229}"/>
              </a:ext>
            </a:extLst>
          </p:cNvPr>
          <p:cNvSpPr>
            <a:spLocks noChangeArrowheads="1"/>
          </p:cNvSpPr>
          <p:nvPr/>
        </p:nvSpPr>
        <p:spPr bwMode="auto">
          <a:xfrm>
            <a:off x="457200" y="129540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err="1">
                <a:solidFill>
                  <a:srgbClr val="000000"/>
                </a:solidFill>
                <a:latin typeface="Times New Roman" panose="02020603050405020304" pitchFamily="18" charset="0"/>
              </a:rPr>
              <a:t>Tiêu</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hóa</a:t>
            </a:r>
            <a:r>
              <a:rPr lang="en-US" altLang="en-US" dirty="0">
                <a:solidFill>
                  <a:srgbClr val="000000"/>
                </a:solidFill>
                <a:latin typeface="Times New Roman" panose="02020603050405020304" pitchFamily="18" charset="0"/>
              </a:rPr>
              <a:t> ở </a:t>
            </a:r>
            <a:r>
              <a:rPr lang="en-US" altLang="en-US" dirty="0" err="1">
                <a:solidFill>
                  <a:srgbClr val="000000"/>
                </a:solidFill>
                <a:latin typeface="Times New Roman" panose="02020603050405020304" pitchFamily="18" charset="0"/>
              </a:rPr>
              <a:t>khoang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miệng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gồm</a:t>
            </a:r>
            <a:r>
              <a:rPr lang="en-US" altLang="en-US" dirty="0">
                <a:solidFill>
                  <a:srgbClr val="000000"/>
                </a:solidFill>
                <a:latin typeface="Times New Roman" panose="02020603050405020304" pitchFamily="18" charset="0"/>
              </a:rPr>
              <a:t>:</a:t>
            </a:r>
            <a:endParaRPr lang="en-US" altLang="en-US" b="1" dirty="0">
              <a:solidFill>
                <a:srgbClr val="000000"/>
              </a:solidFill>
              <a:latin typeface="Times New Roman" panose="02020603050405020304" pitchFamily="18" charset="0"/>
            </a:endParaRPr>
          </a:p>
          <a:p>
            <a:pPr eaLnBrk="1" hangingPunct="1">
              <a:spcBef>
                <a:spcPct val="0"/>
              </a:spcBef>
              <a:buFontTx/>
              <a:buNone/>
            </a:pPr>
            <a:r>
              <a:rPr lang="en-US" altLang="en-US" dirty="0">
                <a:solidFill>
                  <a:srgbClr val="000000"/>
                </a:solidFill>
                <a:latin typeface="Times New Roman" panose="02020603050405020304" pitchFamily="18" charset="0"/>
              </a:rPr>
              <a:t>   * </a:t>
            </a:r>
            <a:r>
              <a:rPr lang="en-US" altLang="en-US" b="1" u="sng" dirty="0" err="1">
                <a:solidFill>
                  <a:srgbClr val="000000"/>
                </a:solidFill>
                <a:latin typeface="Times New Roman" panose="02020603050405020304" pitchFamily="18" charset="0"/>
              </a:rPr>
              <a:t>Biến</a:t>
            </a:r>
            <a:r>
              <a:rPr lang="en-US" altLang="en-US" b="1" u="sng" dirty="0">
                <a:solidFill>
                  <a:srgbClr val="000000"/>
                </a:solidFill>
                <a:latin typeface="Times New Roman" panose="02020603050405020304" pitchFamily="18" charset="0"/>
              </a:rPr>
              <a:t> </a:t>
            </a:r>
            <a:r>
              <a:rPr lang="en-US" altLang="en-US" b="1" u="sng" dirty="0" err="1">
                <a:solidFill>
                  <a:srgbClr val="000000"/>
                </a:solidFill>
                <a:latin typeface="Times New Roman" panose="02020603050405020304" pitchFamily="18" charset="0"/>
              </a:rPr>
              <a:t>đổi</a:t>
            </a:r>
            <a:r>
              <a:rPr lang="en-US" altLang="en-US" b="1" u="sng" dirty="0">
                <a:solidFill>
                  <a:srgbClr val="000000"/>
                </a:solidFill>
                <a:latin typeface="Times New Roman" panose="02020603050405020304" pitchFamily="18" charset="0"/>
              </a:rPr>
              <a:t> </a:t>
            </a:r>
            <a:r>
              <a:rPr lang="en-US" altLang="en-US" b="1" u="sng" dirty="0" err="1">
                <a:solidFill>
                  <a:srgbClr val="000000"/>
                </a:solidFill>
                <a:latin typeface="Times New Roman" panose="02020603050405020304" pitchFamily="18" charset="0"/>
              </a:rPr>
              <a:t>lí</a:t>
            </a:r>
            <a:r>
              <a:rPr lang="en-US" altLang="en-US" b="1" u="sng" dirty="0">
                <a:solidFill>
                  <a:srgbClr val="000000"/>
                </a:solidFill>
                <a:latin typeface="Times New Roman" panose="02020603050405020304" pitchFamily="18" charset="0"/>
              </a:rPr>
              <a:t> </a:t>
            </a:r>
            <a:r>
              <a:rPr lang="en-US" altLang="en-US" b="1" u="sng" dirty="0" err="1">
                <a:solidFill>
                  <a:srgbClr val="000000"/>
                </a:solidFill>
                <a:latin typeface="Times New Roman" panose="02020603050405020304" pitchFamily="18" charset="0"/>
              </a:rPr>
              <a:t>học</a:t>
            </a:r>
            <a:r>
              <a:rPr lang="en-US" altLang="en-US" b="1" u="sng" dirty="0">
                <a:solidFill>
                  <a:srgbClr val="000000"/>
                </a:solidFill>
                <a:latin typeface="Times New Roman" panose="02020603050405020304" pitchFamily="18" charset="0"/>
              </a:rPr>
              <a:t>:</a:t>
            </a:r>
          </a:p>
          <a:p>
            <a:pPr eaLnBrk="1" hangingPunct="1">
              <a:spcBef>
                <a:spcPct val="0"/>
              </a:spcBef>
              <a:buFontTx/>
              <a:buNone/>
            </a:pP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Tiết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nước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bọt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nhai</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đảo</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trộn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thức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ăn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tạo</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viên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thức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ăn</a:t>
            </a:r>
            <a:r>
              <a:rPr lang="en-US" altLang="en-US" dirty="0">
                <a:solidFill>
                  <a:srgbClr val="000000"/>
                </a:solidFill>
                <a:latin typeface="Times New Roman" panose="02020603050405020304" pitchFamily="18" charset="0"/>
              </a:rPr>
              <a:t>.</a:t>
            </a:r>
          </a:p>
          <a:p>
            <a:pPr eaLnBrk="1" hangingPunct="1">
              <a:spcBef>
                <a:spcPct val="0"/>
              </a:spcBef>
              <a:buFontTx/>
              <a:buNone/>
            </a:pP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Tác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dụng</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làm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mềm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nhuyễn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thức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ăn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thấm</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nước</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bọt</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tạo</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viên</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vừa</a:t>
            </a:r>
            <a:r>
              <a:rPr lang="en-US" altLang="en-US" dirty="0">
                <a:solidFill>
                  <a:srgbClr val="000000"/>
                </a:solidFill>
                <a:latin typeface="Times New Roman" panose="02020603050405020304" pitchFamily="18" charset="0"/>
              </a:rPr>
              <a:t> </a:t>
            </a:r>
            <a:r>
              <a:rPr lang="en-US" altLang="en-US" dirty="0" err="1">
                <a:solidFill>
                  <a:srgbClr val="000000"/>
                </a:solidFill>
                <a:latin typeface="Times New Roman" panose="02020603050405020304" pitchFamily="18" charset="0"/>
              </a:rPr>
              <a:t>nuốt</a:t>
            </a:r>
            <a:r>
              <a:rPr lang="en-US" altLang="en-US" dirty="0">
                <a:solidFill>
                  <a:srgbClr val="000000"/>
                </a:solidFill>
                <a:latin typeface="Times New Roman" panose="02020603050405020304" pitchFamily="18" charset="0"/>
              </a:rPr>
              <a:t>.</a:t>
            </a:r>
          </a:p>
          <a:p>
            <a:pPr eaLnBrk="1" hangingPunct="1">
              <a:spcBef>
                <a:spcPct val="0"/>
              </a:spcBef>
              <a:buFontTx/>
              <a:buNone/>
            </a:pPr>
            <a:r>
              <a:rPr lang="en-US" altLang="en-US" b="1" dirty="0">
                <a:latin typeface="Times New Roman" panose="02020603050405020304" pitchFamily="18" charset="0"/>
              </a:rPr>
              <a:t>  </a:t>
            </a:r>
            <a:r>
              <a:rPr lang="en-US" altLang="en-US" dirty="0">
                <a:latin typeface="Times New Roman" panose="02020603050405020304" pitchFamily="18" charset="0"/>
              </a:rPr>
              <a:t> * </a:t>
            </a:r>
            <a:r>
              <a:rPr lang="en-US" altLang="en-US" b="1" u="sng" dirty="0" err="1">
                <a:latin typeface="Times New Roman" panose="02020603050405020304" pitchFamily="18" charset="0"/>
              </a:rPr>
              <a:t>Biến</a:t>
            </a:r>
            <a:r>
              <a:rPr lang="en-US" altLang="en-US" b="1" u="sng" dirty="0">
                <a:latin typeface="Times New Roman" panose="02020603050405020304" pitchFamily="18" charset="0"/>
              </a:rPr>
              <a:t> </a:t>
            </a:r>
            <a:r>
              <a:rPr lang="en-US" altLang="en-US" b="1" u="sng" dirty="0" err="1">
                <a:latin typeface="Times New Roman" panose="02020603050405020304" pitchFamily="18" charset="0"/>
              </a:rPr>
              <a:t>đổi</a:t>
            </a:r>
            <a:r>
              <a:rPr lang="en-US" altLang="en-US" b="1" u="sng" dirty="0">
                <a:latin typeface="Times New Roman" panose="02020603050405020304" pitchFamily="18" charset="0"/>
              </a:rPr>
              <a:t> </a:t>
            </a:r>
            <a:r>
              <a:rPr lang="en-US" altLang="en-US" b="1" u="sng" dirty="0" err="1">
                <a:latin typeface="Times New Roman" panose="02020603050405020304" pitchFamily="18" charset="0"/>
              </a:rPr>
              <a:t>hoá</a:t>
            </a:r>
            <a:r>
              <a:rPr lang="en-US" altLang="en-US" b="1" u="sng" dirty="0">
                <a:latin typeface="Times New Roman" panose="02020603050405020304" pitchFamily="18" charset="0"/>
              </a:rPr>
              <a:t> </a:t>
            </a:r>
            <a:r>
              <a:rPr lang="en-US" altLang="en-US" b="1" u="sng" dirty="0" err="1">
                <a:latin typeface="Times New Roman" panose="02020603050405020304" pitchFamily="18" charset="0"/>
              </a:rPr>
              <a:t>học</a:t>
            </a:r>
            <a:r>
              <a:rPr lang="en-US" altLang="en-US" b="1" u="sng" dirty="0">
                <a:latin typeface="Times New Roman" panose="02020603050405020304" pitchFamily="18" charset="0"/>
              </a:rPr>
              <a:t>:</a:t>
            </a:r>
          </a:p>
          <a:p>
            <a:pPr eaLnBrk="1" hangingPunct="1">
              <a:spcBef>
                <a:spcPct val="0"/>
              </a:spcBef>
              <a:buFontTx/>
              <a:buNone/>
            </a:pPr>
            <a:r>
              <a:rPr lang="en-US" altLang="en-US" dirty="0">
                <a:latin typeface="Times New Roman" panose="02020603050405020304" pitchFamily="18" charset="0"/>
              </a:rPr>
              <a:t>- Do </a:t>
            </a:r>
            <a:r>
              <a:rPr lang="en-US" altLang="en-US" dirty="0" err="1">
                <a:latin typeface="Times New Roman" panose="02020603050405020304" pitchFamily="18" charset="0"/>
              </a:rPr>
              <a:t>hoạt</a:t>
            </a:r>
            <a:r>
              <a:rPr lang="en-US" altLang="en-US" dirty="0">
                <a:latin typeface="Times New Roman" panose="02020603050405020304" pitchFamily="18" charset="0"/>
              </a:rPr>
              <a:t> </a:t>
            </a:r>
            <a:r>
              <a:rPr lang="en-US" altLang="en-US" dirty="0" err="1">
                <a:latin typeface="Times New Roman" panose="02020603050405020304" pitchFamily="18" charset="0"/>
              </a:rPr>
              <a:t>động</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Enzim</a:t>
            </a:r>
            <a:r>
              <a:rPr lang="en-US" altLang="en-US" dirty="0">
                <a:latin typeface="Times New Roman" panose="02020603050405020304" pitchFamily="18" charset="0"/>
              </a:rPr>
              <a:t> </a:t>
            </a:r>
            <a:r>
              <a:rPr lang="en-US" altLang="en-US" dirty="0" err="1">
                <a:latin typeface="Times New Roman" panose="02020603050405020304" pitchFamily="18" charset="0"/>
              </a:rPr>
              <a:t>Amilaza</a:t>
            </a:r>
            <a:r>
              <a:rPr lang="en-US" altLang="en-US" dirty="0">
                <a:latin typeface="Times New Roman" panose="02020603050405020304" pitchFamily="18" charset="0"/>
              </a:rPr>
              <a:t> </a:t>
            </a:r>
            <a:r>
              <a:rPr lang="en-US" altLang="en-US" dirty="0" err="1">
                <a:latin typeface="Times New Roman" panose="02020603050405020304" pitchFamily="18" charset="0"/>
              </a:rPr>
              <a:t>trong</a:t>
            </a:r>
            <a:r>
              <a:rPr lang="en-US" altLang="en-US" dirty="0">
                <a:latin typeface="Times New Roman" panose="02020603050405020304" pitchFamily="18" charset="0"/>
              </a:rPr>
              <a:t> </a:t>
            </a:r>
            <a:r>
              <a:rPr lang="en-US" altLang="en-US" dirty="0" err="1">
                <a:latin typeface="Times New Roman" panose="02020603050405020304" pitchFamily="18" charset="0"/>
              </a:rPr>
              <a:t>nước</a:t>
            </a:r>
            <a:r>
              <a:rPr lang="en-US" altLang="en-US" dirty="0">
                <a:latin typeface="Times New Roman" panose="02020603050405020304" pitchFamily="18" charset="0"/>
              </a:rPr>
              <a:t> </a:t>
            </a:r>
            <a:r>
              <a:rPr lang="en-US" altLang="en-US" dirty="0" err="1">
                <a:latin typeface="Times New Roman" panose="02020603050405020304" pitchFamily="18" charset="0"/>
              </a:rPr>
              <a:t>bọt</a:t>
            </a:r>
            <a:r>
              <a:rPr lang="en-US" altLang="en-US" dirty="0">
                <a:latin typeface="Times New Roman" panose="02020603050405020304" pitchFamily="18" charset="0"/>
              </a:rPr>
              <a:t>.</a:t>
            </a:r>
          </a:p>
          <a:p>
            <a:pPr eaLnBrk="1" hangingPunct="1">
              <a:spcBef>
                <a:spcPct val="0"/>
              </a:spcBef>
              <a:buFontTx/>
              <a:buNone/>
            </a:pPr>
            <a:r>
              <a:rPr lang="en-US" altLang="en-US" dirty="0">
                <a:latin typeface="Times New Roman" panose="02020603050405020304" pitchFamily="18" charset="0"/>
              </a:rPr>
              <a:t>- </a:t>
            </a:r>
            <a:r>
              <a:rPr lang="en-US" altLang="en-US" dirty="0" err="1">
                <a:latin typeface="Times New Roman" panose="02020603050405020304" pitchFamily="18" charset="0"/>
              </a:rPr>
              <a:t>Tác</a:t>
            </a:r>
            <a:r>
              <a:rPr lang="en-US" altLang="en-US" dirty="0">
                <a:latin typeface="Times New Roman" panose="02020603050405020304" pitchFamily="18" charset="0"/>
              </a:rPr>
              <a:t> </a:t>
            </a:r>
            <a:r>
              <a:rPr lang="en-US" altLang="en-US" dirty="0" err="1">
                <a:latin typeface="Times New Roman" panose="02020603050405020304" pitchFamily="18" charset="0"/>
              </a:rPr>
              <a:t>dụng</a:t>
            </a:r>
            <a:r>
              <a:rPr lang="en-US" altLang="en-US" dirty="0">
                <a:latin typeface="Times New Roman" panose="02020603050405020304" pitchFamily="18" charset="0"/>
              </a:rPr>
              <a:t>: </a:t>
            </a:r>
            <a:r>
              <a:rPr lang="en-US" altLang="en-US" dirty="0" err="1">
                <a:latin typeface="Times New Roman" panose="02020603050405020304" pitchFamily="18" charset="0"/>
              </a:rPr>
              <a:t>Biến</a:t>
            </a:r>
            <a:r>
              <a:rPr lang="en-US" altLang="en-US" dirty="0">
                <a:latin typeface="Times New Roman" panose="02020603050405020304" pitchFamily="18" charset="0"/>
              </a:rPr>
              <a:t> </a:t>
            </a:r>
            <a:r>
              <a:rPr lang="en-US" altLang="en-US" dirty="0" err="1">
                <a:latin typeface="Times New Roman" panose="02020603050405020304" pitchFamily="18" charset="0"/>
              </a:rPr>
              <a:t>đổi</a:t>
            </a:r>
            <a:r>
              <a:rPr lang="en-US" altLang="en-US" dirty="0">
                <a:latin typeface="Times New Roman" panose="02020603050405020304" pitchFamily="18" charset="0"/>
              </a:rPr>
              <a:t> </a:t>
            </a:r>
            <a:r>
              <a:rPr lang="en-US" altLang="en-US" dirty="0" err="1">
                <a:latin typeface="Times New Roman" panose="02020603050405020304" pitchFamily="18" charset="0"/>
              </a:rPr>
              <a:t>một</a:t>
            </a:r>
            <a:r>
              <a:rPr lang="en-US" altLang="en-US" dirty="0">
                <a:latin typeface="Times New Roman" panose="02020603050405020304" pitchFamily="18" charset="0"/>
              </a:rPr>
              <a:t> </a:t>
            </a:r>
            <a:r>
              <a:rPr lang="en-US" altLang="en-US" dirty="0" err="1">
                <a:latin typeface="Times New Roman" panose="02020603050405020304" pitchFamily="18" charset="0"/>
              </a:rPr>
              <a:t>phần</a:t>
            </a:r>
            <a:r>
              <a:rPr lang="en-US" altLang="en-US" dirty="0">
                <a:latin typeface="Times New Roman" panose="02020603050405020304" pitchFamily="18" charset="0"/>
              </a:rPr>
              <a:t> </a:t>
            </a:r>
            <a:r>
              <a:rPr lang="en-US" altLang="en-US" dirty="0" err="1">
                <a:latin typeface="Times New Roman" panose="02020603050405020304" pitchFamily="18" charset="0"/>
              </a:rPr>
              <a:t>tinh</a:t>
            </a:r>
            <a:r>
              <a:rPr lang="en-US" altLang="en-US" dirty="0">
                <a:latin typeface="Times New Roman" panose="02020603050405020304" pitchFamily="18" charset="0"/>
              </a:rPr>
              <a:t> </a:t>
            </a:r>
            <a:r>
              <a:rPr lang="en-US" altLang="en-US" dirty="0" err="1">
                <a:latin typeface="Times New Roman" panose="02020603050405020304" pitchFamily="18" charset="0"/>
              </a:rPr>
              <a:t>bột</a:t>
            </a:r>
            <a:r>
              <a:rPr lang="en-US" altLang="en-US" dirty="0">
                <a:latin typeface="Times New Roman" panose="02020603050405020304" pitchFamily="18" charset="0"/>
              </a:rPr>
              <a:t> (</a:t>
            </a:r>
            <a:r>
              <a:rPr lang="en-US" altLang="en-US" dirty="0" err="1">
                <a:latin typeface="Times New Roman" panose="02020603050405020304" pitchFamily="18" charset="0"/>
              </a:rPr>
              <a:t>chín</a:t>
            </a:r>
            <a:r>
              <a:rPr lang="en-US" altLang="en-US" dirty="0">
                <a:latin typeface="Times New Roman" panose="02020603050405020304" pitchFamily="18" charset="0"/>
              </a:rPr>
              <a:t>) </a:t>
            </a:r>
            <a:r>
              <a:rPr lang="en-US" altLang="en-US" dirty="0" err="1">
                <a:latin typeface="Times New Roman" panose="02020603050405020304" pitchFamily="18" charset="0"/>
              </a:rPr>
              <a:t>trong</a:t>
            </a:r>
            <a:r>
              <a:rPr lang="en-US" altLang="en-US" dirty="0">
                <a:latin typeface="Times New Roman" panose="02020603050405020304" pitchFamily="18" charset="0"/>
              </a:rPr>
              <a:t> </a:t>
            </a:r>
            <a:r>
              <a:rPr lang="en-US" altLang="en-US" dirty="0" err="1">
                <a:latin typeface="Times New Roman" panose="02020603050405020304" pitchFamily="18" charset="0"/>
              </a:rPr>
              <a:t>thức</a:t>
            </a:r>
            <a:r>
              <a:rPr lang="en-US" altLang="en-US" dirty="0">
                <a:latin typeface="Times New Roman" panose="02020603050405020304" pitchFamily="18" charset="0"/>
              </a:rPr>
              <a:t> </a:t>
            </a:r>
            <a:r>
              <a:rPr lang="en-US" altLang="en-US" dirty="0" err="1">
                <a:latin typeface="Times New Roman" panose="02020603050405020304" pitchFamily="18" charset="0"/>
              </a:rPr>
              <a:t>ăn</a:t>
            </a:r>
            <a:r>
              <a:rPr lang="en-US" altLang="en-US" dirty="0">
                <a:latin typeface="Times New Roman" panose="02020603050405020304" pitchFamily="18" charset="0"/>
              </a:rPr>
              <a:t> </a:t>
            </a:r>
            <a:r>
              <a:rPr lang="en-US" altLang="en-US" dirty="0" err="1">
                <a:latin typeface="Times New Roman" panose="02020603050405020304" pitchFamily="18" charset="0"/>
              </a:rPr>
              <a:t>thành</a:t>
            </a:r>
            <a:r>
              <a:rPr lang="en-US" altLang="en-US" dirty="0">
                <a:latin typeface="Times New Roman" panose="02020603050405020304" pitchFamily="18" charset="0"/>
              </a:rPr>
              <a:t> </a:t>
            </a:r>
            <a:r>
              <a:rPr lang="en-US" altLang="en-US" dirty="0" err="1">
                <a:latin typeface="Times New Roman" panose="02020603050405020304" pitchFamily="18" charset="0"/>
              </a:rPr>
              <a:t>đường</a:t>
            </a:r>
            <a:r>
              <a:rPr lang="en-US" altLang="en-US" dirty="0">
                <a:latin typeface="Times New Roman" panose="02020603050405020304" pitchFamily="18" charset="0"/>
              </a:rPr>
              <a:t> </a:t>
            </a:r>
            <a:r>
              <a:rPr lang="en-US" altLang="en-US" dirty="0" err="1">
                <a:latin typeface="Times New Roman" panose="02020603050405020304" pitchFamily="18" charset="0"/>
              </a:rPr>
              <a:t>mantôzơ</a:t>
            </a:r>
            <a:r>
              <a:rPr lang="en-US" altLang="en-US" dirty="0">
                <a:latin typeface="Times New Roman" panose="02020603050405020304" pitchFamily="18" charset="0"/>
              </a:rPr>
              <a:t>.</a:t>
            </a:r>
          </a:p>
        </p:txBody>
      </p:sp>
      <p:pic>
        <p:nvPicPr>
          <p:cNvPr id="40983" name="Picture 23" descr="book9">
            <a:extLst>
              <a:ext uri="{FF2B5EF4-FFF2-40B4-BE49-F238E27FC236}">
                <a16:creationId xmlns:a16="http://schemas.microsoft.com/office/drawing/2014/main" id="{711ECDF5-D9F7-4962-A7D1-BBD8DF68A2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20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Slide Number Placeholder 8">
            <a:extLst>
              <a:ext uri="{FF2B5EF4-FFF2-40B4-BE49-F238E27FC236}">
                <a16:creationId xmlns:a16="http://schemas.microsoft.com/office/drawing/2014/main" id="{CA6910D7-3057-4780-BD3E-994B73CE93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FD4A4C-6B55-44DE-B503-83EAD2D3DD38}" type="slidenum">
              <a:rPr lang="en-US" altLang="en-US" sz="1400" smtClean="0"/>
              <a:pPr>
                <a:spcBef>
                  <a:spcPct val="0"/>
                </a:spcBef>
                <a:buFontTx/>
                <a:buNone/>
              </a:pPr>
              <a:t>4</a:t>
            </a:fld>
            <a:endParaRPr lang="en-US" altLang="en-US" sz="1400"/>
          </a:p>
        </p:txBody>
      </p:sp>
    </p:spTree>
    <p:extLst>
      <p:ext uri="{BB962C8B-B14F-4D97-AF65-F5344CB8AC3E}">
        <p14:creationId xmlns:p14="http://schemas.microsoft.com/office/powerpoint/2010/main" val="2225178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box(out)">
                                      <p:cBhvr>
                                        <p:cTn id="7" dur="5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0982">
                                            <p:txEl>
                                              <p:pRg st="4" end="4"/>
                                            </p:txEl>
                                          </p:spTgt>
                                        </p:tgtEl>
                                        <p:attrNameLst>
                                          <p:attrName>style.visibility</p:attrName>
                                        </p:attrNameLst>
                                      </p:cBhvr>
                                      <p:to>
                                        <p:strVal val="visible"/>
                                      </p:to>
                                    </p:set>
                                    <p:animEffect transition="in" filter="checkerboard(across)">
                                      <p:cBhvr>
                                        <p:cTn id="12" dur="500"/>
                                        <p:tgtEl>
                                          <p:spTgt spid="40982">
                                            <p:txEl>
                                              <p:pRg st="4" end="4"/>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0982">
                                            <p:txEl>
                                              <p:pRg st="5" end="5"/>
                                            </p:txEl>
                                          </p:spTgt>
                                        </p:tgtEl>
                                        <p:attrNameLst>
                                          <p:attrName>style.visibility</p:attrName>
                                        </p:attrNameLst>
                                      </p:cBhvr>
                                      <p:to>
                                        <p:strVal val="visible"/>
                                      </p:to>
                                    </p:set>
                                    <p:animEffect transition="in" filter="checkerboard(across)">
                                      <p:cBhvr>
                                        <p:cTn id="15" dur="500"/>
                                        <p:tgtEl>
                                          <p:spTgt spid="40982">
                                            <p:txEl>
                                              <p:pRg st="5" end="5"/>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nodeType="clickEffect">
                                  <p:stCondLst>
                                    <p:cond delay="0"/>
                                  </p:stCondLst>
                                  <p:childTnLst>
                                    <p:set>
                                      <p:cBhvr>
                                        <p:cTn id="19" dur="1" fill="hold">
                                          <p:stCondLst>
                                            <p:cond delay="0"/>
                                          </p:stCondLst>
                                        </p:cTn>
                                        <p:tgtEl>
                                          <p:spTgt spid="40982">
                                            <p:txEl>
                                              <p:pRg st="6" end="6"/>
                                            </p:txEl>
                                          </p:spTgt>
                                        </p:tgtEl>
                                        <p:attrNameLst>
                                          <p:attrName>style.visibility</p:attrName>
                                        </p:attrNameLst>
                                      </p:cBhvr>
                                      <p:to>
                                        <p:strVal val="visible"/>
                                      </p:to>
                                    </p:set>
                                    <p:animEffect transition="in" filter="checkerboard(across)">
                                      <p:cBhvr>
                                        <p:cTn id="20" dur="500"/>
                                        <p:tgtEl>
                                          <p:spTgt spid="409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tastebuds">
            <a:extLst>
              <a:ext uri="{FF2B5EF4-FFF2-40B4-BE49-F238E27FC236}">
                <a16:creationId xmlns:a16="http://schemas.microsoft.com/office/drawing/2014/main" id="{94442841-EC9B-4049-899C-1D6385AA5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410200" cy="632460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Text Box 7">
            <a:extLst>
              <a:ext uri="{FF2B5EF4-FFF2-40B4-BE49-F238E27FC236}">
                <a16:creationId xmlns:a16="http://schemas.microsoft.com/office/drawing/2014/main" id="{4ACA4C0C-786D-40E6-8901-DD43C2D680EF}"/>
              </a:ext>
            </a:extLst>
          </p:cNvPr>
          <p:cNvSpPr txBox="1">
            <a:spLocks noChangeArrowheads="1"/>
          </p:cNvSpPr>
          <p:nvPr/>
        </p:nvSpPr>
        <p:spPr bwMode="auto">
          <a:xfrm>
            <a:off x="2514600" y="90488"/>
            <a:ext cx="3438525" cy="461962"/>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a:solidFill>
                  <a:srgbClr val="000066"/>
                </a:solidFill>
                <a:latin typeface="Arial" panose="020B0604020202020204" pitchFamily="34" charset="0"/>
              </a:rPr>
              <a:t>CẤU TẠO CỦA LƯỠI</a:t>
            </a:r>
          </a:p>
        </p:txBody>
      </p:sp>
      <p:sp>
        <p:nvSpPr>
          <p:cNvPr id="7172" name="Slide Number Placeholder 3">
            <a:extLst>
              <a:ext uri="{FF2B5EF4-FFF2-40B4-BE49-F238E27FC236}">
                <a16:creationId xmlns:a16="http://schemas.microsoft.com/office/drawing/2014/main" id="{520A7045-F2E2-4741-9D4A-BDFB752E35B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9015544-33A4-4891-9281-FCBC1ACDA554}" type="slidenum">
              <a:rPr lang="en-US" altLang="en-US" sz="1200" smtClean="0">
                <a:solidFill>
                  <a:srgbClr val="898989"/>
                </a:solidFill>
                <a:latin typeface="Times New Roman" panose="02020603050405020304" pitchFamily="18" charset="0"/>
              </a:rPr>
              <a:pPr>
                <a:spcBef>
                  <a:spcPct val="0"/>
                </a:spcBef>
                <a:buFontTx/>
                <a:buNone/>
              </a:pPr>
              <a:t>5</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164517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blinds(horizontal)">
                                      <p:cBhvr>
                                        <p:cTn id="10"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a:extLst>
              <a:ext uri="{FF2B5EF4-FFF2-40B4-BE49-F238E27FC236}">
                <a16:creationId xmlns:a16="http://schemas.microsoft.com/office/drawing/2014/main" id="{B4FF8E6D-5BE1-4ACB-AB9B-DDD1FC740760}"/>
              </a:ext>
            </a:extLst>
          </p:cNvPr>
          <p:cNvSpPr txBox="1">
            <a:spLocks noChangeArrowheads="1"/>
          </p:cNvSpPr>
          <p:nvPr/>
        </p:nvSpPr>
        <p:spPr bwMode="auto">
          <a:xfrm>
            <a:off x="3276600" y="5119688"/>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solidFill>
                  <a:srgbClr val="0000FF"/>
                </a:solidFill>
                <a:latin typeface="Times New Roman" panose="02020603050405020304" pitchFamily="18" charset="0"/>
                <a:cs typeface="Times New Roman" panose="02020603050405020304" pitchFamily="18" charset="0"/>
              </a:rPr>
              <a:t>Đường mantôzơ</a:t>
            </a:r>
          </a:p>
        </p:txBody>
      </p:sp>
      <p:sp>
        <p:nvSpPr>
          <p:cNvPr id="3" name="Line 32">
            <a:extLst>
              <a:ext uri="{FF2B5EF4-FFF2-40B4-BE49-F238E27FC236}">
                <a16:creationId xmlns:a16="http://schemas.microsoft.com/office/drawing/2014/main" id="{44845CBD-9BC7-43C0-9B63-F8B5558B6C69}"/>
              </a:ext>
            </a:extLst>
          </p:cNvPr>
          <p:cNvSpPr>
            <a:spLocks noChangeShapeType="1"/>
          </p:cNvSpPr>
          <p:nvPr/>
        </p:nvSpPr>
        <p:spPr bwMode="auto">
          <a:xfrm>
            <a:off x="3105150" y="3124200"/>
            <a:ext cx="663575" cy="1588"/>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Line 33">
            <a:extLst>
              <a:ext uri="{FF2B5EF4-FFF2-40B4-BE49-F238E27FC236}">
                <a16:creationId xmlns:a16="http://schemas.microsoft.com/office/drawing/2014/main" id="{BDF88438-4F90-46A8-AB81-C188DFBA164C}"/>
              </a:ext>
            </a:extLst>
          </p:cNvPr>
          <p:cNvSpPr>
            <a:spLocks noChangeShapeType="1"/>
          </p:cNvSpPr>
          <p:nvPr/>
        </p:nvSpPr>
        <p:spPr bwMode="auto">
          <a:xfrm flipV="1">
            <a:off x="2476500" y="5410200"/>
            <a:ext cx="70485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39" descr="Picture10">
            <a:extLst>
              <a:ext uri="{FF2B5EF4-FFF2-40B4-BE49-F238E27FC236}">
                <a16:creationId xmlns:a16="http://schemas.microsoft.com/office/drawing/2014/main" id="{ED5E8197-66CE-4B54-A104-E2F853B2E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32541">
            <a:off x="1219200" y="3057525"/>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0" descr="Picture10">
            <a:extLst>
              <a:ext uri="{FF2B5EF4-FFF2-40B4-BE49-F238E27FC236}">
                <a16:creationId xmlns:a16="http://schemas.microsoft.com/office/drawing/2014/main" id="{791AF75D-65BD-4F6D-A352-4EE08EF51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0626">
            <a:off x="876300" y="2978150"/>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1" descr="Picture10">
            <a:extLst>
              <a:ext uri="{FF2B5EF4-FFF2-40B4-BE49-F238E27FC236}">
                <a16:creationId xmlns:a16="http://schemas.microsoft.com/office/drawing/2014/main" id="{27C65709-BE16-43C2-B5AE-64CF8BC60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7580">
            <a:off x="533400" y="2825750"/>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2" descr="Picture10">
            <a:extLst>
              <a:ext uri="{FF2B5EF4-FFF2-40B4-BE49-F238E27FC236}">
                <a16:creationId xmlns:a16="http://schemas.microsoft.com/office/drawing/2014/main" id="{ACF3F5FE-F819-48BF-8B0B-502143312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5095">
            <a:off x="1905000" y="2670175"/>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Picture10">
            <a:extLst>
              <a:ext uri="{FF2B5EF4-FFF2-40B4-BE49-F238E27FC236}">
                <a16:creationId xmlns:a16="http://schemas.microsoft.com/office/drawing/2014/main" id="{8867948B-3097-4F04-8D7D-D454179E2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5838">
            <a:off x="1562100" y="2828925"/>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Picture10">
            <a:extLst>
              <a:ext uri="{FF2B5EF4-FFF2-40B4-BE49-F238E27FC236}">
                <a16:creationId xmlns:a16="http://schemas.microsoft.com/office/drawing/2014/main" id="{8F4C40F1-0CD4-4B3E-A955-FBFDD286D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74975"/>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Picture10">
            <a:extLst>
              <a:ext uri="{FF2B5EF4-FFF2-40B4-BE49-F238E27FC236}">
                <a16:creationId xmlns:a16="http://schemas.microsoft.com/office/drawing/2014/main" id="{044AF670-7C81-4E36-AE3D-002FA01062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1982">
            <a:off x="2251075" y="2828925"/>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6" descr="Picture10">
            <a:extLst>
              <a:ext uri="{FF2B5EF4-FFF2-40B4-BE49-F238E27FC236}">
                <a16:creationId xmlns:a16="http://schemas.microsoft.com/office/drawing/2014/main" id="{F8BAAA65-F207-46A3-BA39-265683584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7395">
            <a:off x="193675" y="2978150"/>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7" descr="Picture10">
            <a:extLst>
              <a:ext uri="{FF2B5EF4-FFF2-40B4-BE49-F238E27FC236}">
                <a16:creationId xmlns:a16="http://schemas.microsoft.com/office/drawing/2014/main" id="{AB2D6434-5E2C-4308-8D38-3D0571D78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32541">
            <a:off x="1217613" y="3044825"/>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8" descr="Picture10">
            <a:extLst>
              <a:ext uri="{FF2B5EF4-FFF2-40B4-BE49-F238E27FC236}">
                <a16:creationId xmlns:a16="http://schemas.microsoft.com/office/drawing/2014/main" id="{6CBB3E65-E56A-4D0E-A294-4080AF732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0626">
            <a:off x="874713" y="2968625"/>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Picture10">
            <a:extLst>
              <a:ext uri="{FF2B5EF4-FFF2-40B4-BE49-F238E27FC236}">
                <a16:creationId xmlns:a16="http://schemas.microsoft.com/office/drawing/2014/main" id="{07868DC9-AA53-4DD8-ADB7-5A793E2D8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7580">
            <a:off x="531813" y="2819400"/>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0" descr="Picture10">
            <a:extLst>
              <a:ext uri="{FF2B5EF4-FFF2-40B4-BE49-F238E27FC236}">
                <a16:creationId xmlns:a16="http://schemas.microsoft.com/office/drawing/2014/main" id="{CC904650-42A5-4ECD-BF13-3CB720D0A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5095">
            <a:off x="1903413" y="2663825"/>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1" descr="Picture10">
            <a:extLst>
              <a:ext uri="{FF2B5EF4-FFF2-40B4-BE49-F238E27FC236}">
                <a16:creationId xmlns:a16="http://schemas.microsoft.com/office/drawing/2014/main" id="{E7BE9F9E-5FA0-4737-ADC4-01F7B9D49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5838">
            <a:off x="1560513" y="2822575"/>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2" descr="Picture10">
            <a:extLst>
              <a:ext uri="{FF2B5EF4-FFF2-40B4-BE49-F238E27FC236}">
                <a16:creationId xmlns:a16="http://schemas.microsoft.com/office/drawing/2014/main" id="{7C4DEFB9-6079-4D0A-994F-E5E073706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2968625"/>
            <a:ext cx="39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3" descr="Picture10">
            <a:extLst>
              <a:ext uri="{FF2B5EF4-FFF2-40B4-BE49-F238E27FC236}">
                <a16:creationId xmlns:a16="http://schemas.microsoft.com/office/drawing/2014/main" id="{F7A0A56E-6BFD-4279-90A1-9D01B59695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1982">
            <a:off x="2247900" y="2822575"/>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4" descr="Picture10">
            <a:extLst>
              <a:ext uri="{FF2B5EF4-FFF2-40B4-BE49-F238E27FC236}">
                <a16:creationId xmlns:a16="http://schemas.microsoft.com/office/drawing/2014/main" id="{8F9D25F9-F696-410F-A626-1B53822ED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77395">
            <a:off x="190500" y="2965450"/>
            <a:ext cx="3984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55">
            <a:extLst>
              <a:ext uri="{FF2B5EF4-FFF2-40B4-BE49-F238E27FC236}">
                <a16:creationId xmlns:a16="http://schemas.microsoft.com/office/drawing/2014/main" id="{85C256C4-9074-4165-8093-F5DBE781D17D}"/>
              </a:ext>
            </a:extLst>
          </p:cNvPr>
          <p:cNvSpPr>
            <a:spLocks noChangeShapeType="1"/>
          </p:cNvSpPr>
          <p:nvPr/>
        </p:nvSpPr>
        <p:spPr bwMode="auto">
          <a:xfrm>
            <a:off x="1390650" y="3743325"/>
            <a:ext cx="0" cy="990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Text Box 56">
            <a:extLst>
              <a:ext uri="{FF2B5EF4-FFF2-40B4-BE49-F238E27FC236}">
                <a16:creationId xmlns:a16="http://schemas.microsoft.com/office/drawing/2014/main" id="{BA6C882A-2348-4E15-ABDE-5105CA2FC533}"/>
              </a:ext>
            </a:extLst>
          </p:cNvPr>
          <p:cNvSpPr txBox="1">
            <a:spLocks noChangeArrowheads="1"/>
          </p:cNvSpPr>
          <p:nvPr/>
        </p:nvSpPr>
        <p:spPr bwMode="auto">
          <a:xfrm>
            <a:off x="1562100" y="40417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Amilaza</a:t>
            </a:r>
          </a:p>
        </p:txBody>
      </p:sp>
      <p:sp>
        <p:nvSpPr>
          <p:cNvPr id="23" name="Text Box 57">
            <a:extLst>
              <a:ext uri="{FF2B5EF4-FFF2-40B4-BE49-F238E27FC236}">
                <a16:creationId xmlns:a16="http://schemas.microsoft.com/office/drawing/2014/main" id="{7991FC8B-4B13-4744-9E61-9172D0F53A2F}"/>
              </a:ext>
            </a:extLst>
          </p:cNvPr>
          <p:cNvSpPr txBox="1">
            <a:spLocks noChangeArrowheads="1"/>
          </p:cNvSpPr>
          <p:nvPr/>
        </p:nvSpPr>
        <p:spPr bwMode="auto">
          <a:xfrm>
            <a:off x="0" y="3819525"/>
            <a:ext cx="152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pH = 7,2</a:t>
            </a:r>
          </a:p>
        </p:txBody>
      </p:sp>
      <p:sp>
        <p:nvSpPr>
          <p:cNvPr id="24" name="Text Box 58">
            <a:extLst>
              <a:ext uri="{FF2B5EF4-FFF2-40B4-BE49-F238E27FC236}">
                <a16:creationId xmlns:a16="http://schemas.microsoft.com/office/drawing/2014/main" id="{A1988889-05CE-4464-837C-2DA5022567AF}"/>
              </a:ext>
            </a:extLst>
          </p:cNvPr>
          <p:cNvSpPr txBox="1">
            <a:spLocks noChangeArrowheads="1"/>
          </p:cNvSpPr>
          <p:nvPr/>
        </p:nvSpPr>
        <p:spPr bwMode="auto">
          <a:xfrm>
            <a:off x="-76200" y="42767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cs typeface="Times New Roman" panose="02020603050405020304" pitchFamily="18" charset="0"/>
              </a:rPr>
              <a:t>t</a:t>
            </a:r>
            <a:r>
              <a:rPr lang="en-US" altLang="en-US" sz="2400" b="1" baseline="30000">
                <a:solidFill>
                  <a:srgbClr val="0000FF"/>
                </a:solidFill>
                <a:latin typeface="Times New Roman" panose="02020603050405020304" pitchFamily="18" charset="0"/>
                <a:cs typeface="Times New Roman" panose="02020603050405020304" pitchFamily="18" charset="0"/>
              </a:rPr>
              <a:t>o</a:t>
            </a:r>
            <a:r>
              <a:rPr lang="en-US" altLang="en-US" sz="2400" b="1">
                <a:solidFill>
                  <a:srgbClr val="0000FF"/>
                </a:solidFill>
                <a:latin typeface="Times New Roman" panose="02020603050405020304" pitchFamily="18" charset="0"/>
                <a:cs typeface="Times New Roman" panose="02020603050405020304" pitchFamily="18" charset="0"/>
              </a:rPr>
              <a:t> = 37</a:t>
            </a:r>
            <a:r>
              <a:rPr lang="en-US" altLang="en-US" sz="2400" b="1" baseline="30000">
                <a:solidFill>
                  <a:srgbClr val="0000FF"/>
                </a:solidFill>
                <a:latin typeface="Times New Roman" panose="02020603050405020304" pitchFamily="18" charset="0"/>
                <a:cs typeface="Times New Roman" panose="02020603050405020304" pitchFamily="18" charset="0"/>
              </a:rPr>
              <a:t>o</a:t>
            </a: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25" name="Line 59">
            <a:extLst>
              <a:ext uri="{FF2B5EF4-FFF2-40B4-BE49-F238E27FC236}">
                <a16:creationId xmlns:a16="http://schemas.microsoft.com/office/drawing/2014/main" id="{A7AAB7E7-0EA7-4684-AB82-1287F570E23F}"/>
              </a:ext>
            </a:extLst>
          </p:cNvPr>
          <p:cNvSpPr>
            <a:spLocks noChangeShapeType="1"/>
          </p:cNvSpPr>
          <p:nvPr/>
        </p:nvSpPr>
        <p:spPr bwMode="auto">
          <a:xfrm flipH="1">
            <a:off x="533400" y="2057400"/>
            <a:ext cx="1257300" cy="838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60">
            <a:extLst>
              <a:ext uri="{FF2B5EF4-FFF2-40B4-BE49-F238E27FC236}">
                <a16:creationId xmlns:a16="http://schemas.microsoft.com/office/drawing/2014/main" id="{10E545B0-15C7-4826-9C37-5D77A30E64D9}"/>
              </a:ext>
            </a:extLst>
          </p:cNvPr>
          <p:cNvSpPr>
            <a:spLocks noChangeShapeType="1"/>
          </p:cNvSpPr>
          <p:nvPr/>
        </p:nvSpPr>
        <p:spPr bwMode="auto">
          <a:xfrm flipH="1">
            <a:off x="933450" y="2057400"/>
            <a:ext cx="857250" cy="838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61">
            <a:extLst>
              <a:ext uri="{FF2B5EF4-FFF2-40B4-BE49-F238E27FC236}">
                <a16:creationId xmlns:a16="http://schemas.microsoft.com/office/drawing/2014/main" id="{77120FDD-612F-4AC9-BDF9-8646CD5F5DFD}"/>
              </a:ext>
            </a:extLst>
          </p:cNvPr>
          <p:cNvSpPr>
            <a:spLocks noChangeShapeType="1"/>
          </p:cNvSpPr>
          <p:nvPr/>
        </p:nvSpPr>
        <p:spPr bwMode="auto">
          <a:xfrm flipH="1">
            <a:off x="1254125" y="2057400"/>
            <a:ext cx="536575" cy="1066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62">
            <a:extLst>
              <a:ext uri="{FF2B5EF4-FFF2-40B4-BE49-F238E27FC236}">
                <a16:creationId xmlns:a16="http://schemas.microsoft.com/office/drawing/2014/main" id="{7E0D283A-6F3E-4F59-B5DE-D010B7A895DC}"/>
              </a:ext>
            </a:extLst>
          </p:cNvPr>
          <p:cNvSpPr>
            <a:spLocks noChangeShapeType="1"/>
          </p:cNvSpPr>
          <p:nvPr/>
        </p:nvSpPr>
        <p:spPr bwMode="auto">
          <a:xfrm>
            <a:off x="1790700" y="2057400"/>
            <a:ext cx="857250" cy="914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63">
            <a:extLst>
              <a:ext uri="{FF2B5EF4-FFF2-40B4-BE49-F238E27FC236}">
                <a16:creationId xmlns:a16="http://schemas.microsoft.com/office/drawing/2014/main" id="{CF11B6D4-FC61-41A0-A518-FE32455D5D39}"/>
              </a:ext>
            </a:extLst>
          </p:cNvPr>
          <p:cNvSpPr>
            <a:spLocks noChangeShapeType="1"/>
          </p:cNvSpPr>
          <p:nvPr/>
        </p:nvSpPr>
        <p:spPr bwMode="auto">
          <a:xfrm>
            <a:off x="1790700" y="2057400"/>
            <a:ext cx="514350" cy="685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64">
            <a:extLst>
              <a:ext uri="{FF2B5EF4-FFF2-40B4-BE49-F238E27FC236}">
                <a16:creationId xmlns:a16="http://schemas.microsoft.com/office/drawing/2014/main" id="{35866479-813D-4FF2-BF93-1740B7B9A54C}"/>
              </a:ext>
            </a:extLst>
          </p:cNvPr>
          <p:cNvSpPr>
            <a:spLocks noChangeShapeType="1"/>
          </p:cNvSpPr>
          <p:nvPr/>
        </p:nvSpPr>
        <p:spPr bwMode="auto">
          <a:xfrm flipH="1">
            <a:off x="1562100" y="2057400"/>
            <a:ext cx="228600" cy="914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65">
            <a:extLst>
              <a:ext uri="{FF2B5EF4-FFF2-40B4-BE49-F238E27FC236}">
                <a16:creationId xmlns:a16="http://schemas.microsoft.com/office/drawing/2014/main" id="{A835B9ED-7424-4D8E-B360-ECEDEACA296D}"/>
              </a:ext>
            </a:extLst>
          </p:cNvPr>
          <p:cNvSpPr>
            <a:spLocks noChangeShapeType="1"/>
          </p:cNvSpPr>
          <p:nvPr/>
        </p:nvSpPr>
        <p:spPr bwMode="auto">
          <a:xfrm>
            <a:off x="1790700" y="2057400"/>
            <a:ext cx="114300" cy="685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AutoShape 66">
            <a:extLst>
              <a:ext uri="{FF2B5EF4-FFF2-40B4-BE49-F238E27FC236}">
                <a16:creationId xmlns:a16="http://schemas.microsoft.com/office/drawing/2014/main" id="{CC6288DE-93DB-4C8D-9E29-DAD735BD34CA}"/>
              </a:ext>
            </a:extLst>
          </p:cNvPr>
          <p:cNvSpPr>
            <a:spLocks noChangeArrowheads="1"/>
          </p:cNvSpPr>
          <p:nvPr/>
        </p:nvSpPr>
        <p:spPr bwMode="auto">
          <a:xfrm>
            <a:off x="819150" y="1676400"/>
            <a:ext cx="2286000" cy="533400"/>
          </a:xfrm>
          <a:prstGeom prst="wedgeRoundRectCallout">
            <a:avLst>
              <a:gd name="adj1" fmla="val -4894"/>
              <a:gd name="adj2" fmla="val 20537"/>
              <a:gd name="adj3" fmla="val 16667"/>
            </a:avLst>
          </a:prstGeom>
          <a:solidFill>
            <a:schemeClr val="accent2">
              <a:lumMod val="40000"/>
              <a:lumOff val="60000"/>
            </a:schemeClr>
          </a:solidFill>
          <a:ln w="9525">
            <a:solidFill>
              <a:schemeClr val="tx1"/>
            </a:solidFill>
            <a:miter lim="800000"/>
            <a:headEnd/>
            <a:tailEnd/>
          </a:ln>
          <a:effectLst/>
        </p:spPr>
        <p:txBody>
          <a:bodyPr/>
          <a:lstStyle/>
          <a:p>
            <a:pPr algn="ctr" eaLnBrk="1" hangingPunct="1">
              <a:defRPr/>
            </a:pPr>
            <a:r>
              <a:rPr lang="en-US" b="1" dirty="0" err="1">
                <a:solidFill>
                  <a:srgbClr val="0000FF"/>
                </a:solidFill>
                <a:cs typeface="Times New Roman" panose="02020603050405020304" pitchFamily="18" charset="0"/>
              </a:rPr>
              <a:t>Enzim</a:t>
            </a:r>
            <a:r>
              <a:rPr lang="en-US" b="1" dirty="0">
                <a:solidFill>
                  <a:srgbClr val="0000FF"/>
                </a:solidFill>
                <a:cs typeface="Times New Roman" panose="02020603050405020304" pitchFamily="18" charset="0"/>
              </a:rPr>
              <a:t> </a:t>
            </a:r>
            <a:r>
              <a:rPr lang="en-US" b="1" dirty="0" err="1">
                <a:solidFill>
                  <a:srgbClr val="0000FF"/>
                </a:solidFill>
                <a:cs typeface="Times New Roman" panose="02020603050405020304" pitchFamily="18" charset="0"/>
              </a:rPr>
              <a:t>Amilaza</a:t>
            </a:r>
            <a:endParaRPr lang="en-US" b="1" dirty="0">
              <a:solidFill>
                <a:srgbClr val="0000FF"/>
              </a:solidFill>
              <a:cs typeface="Times New Roman" panose="02020603050405020304" pitchFamily="18" charset="0"/>
            </a:endParaRPr>
          </a:p>
        </p:txBody>
      </p:sp>
      <p:sp>
        <p:nvSpPr>
          <p:cNvPr id="33" name="Text Box 30">
            <a:extLst>
              <a:ext uri="{FF2B5EF4-FFF2-40B4-BE49-F238E27FC236}">
                <a16:creationId xmlns:a16="http://schemas.microsoft.com/office/drawing/2014/main" id="{54E9EE8B-0679-4924-A240-20FD9169B3FC}"/>
              </a:ext>
            </a:extLst>
          </p:cNvPr>
          <p:cNvSpPr txBox="1">
            <a:spLocks noChangeArrowheads="1"/>
          </p:cNvSpPr>
          <p:nvPr/>
        </p:nvSpPr>
        <p:spPr bwMode="auto">
          <a:xfrm>
            <a:off x="3848100" y="2833688"/>
            <a:ext cx="229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i="1">
                <a:solidFill>
                  <a:srgbClr val="0000FF"/>
                </a:solidFill>
                <a:latin typeface="Times New Roman" panose="02020603050405020304" pitchFamily="18" charset="0"/>
                <a:cs typeface="Times New Roman" panose="02020603050405020304" pitchFamily="18" charset="0"/>
              </a:rPr>
              <a:t>Tinh bột chín</a:t>
            </a:r>
          </a:p>
        </p:txBody>
      </p:sp>
      <p:sp>
        <p:nvSpPr>
          <p:cNvPr id="36" name="Rounded Rectangle 35">
            <a:extLst>
              <a:ext uri="{FF2B5EF4-FFF2-40B4-BE49-F238E27FC236}">
                <a16:creationId xmlns:a16="http://schemas.microsoft.com/office/drawing/2014/main" id="{8721468F-CA2C-4D23-91E1-42A14499DF14}"/>
              </a:ext>
            </a:extLst>
          </p:cNvPr>
          <p:cNvSpPr/>
          <p:nvPr/>
        </p:nvSpPr>
        <p:spPr>
          <a:xfrm>
            <a:off x="4632325" y="76200"/>
            <a:ext cx="4292600" cy="1403350"/>
          </a:xfrm>
          <a:prstGeom prst="roundRect">
            <a:avLst/>
          </a:prstGeom>
          <a:solidFill>
            <a:schemeClr val="accent6">
              <a:lumMod val="20000"/>
              <a:lumOff val="80000"/>
            </a:schemeClr>
          </a:solidFill>
          <a:ln>
            <a:solidFill>
              <a:schemeClr val="tx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Khi</a:t>
            </a:r>
            <a:r>
              <a:rPr lang="en-US" b="1" dirty="0">
                <a:solidFill>
                  <a:schemeClr val="tx1"/>
                </a:solidFill>
                <a:latin typeface="Times New Roman" panose="02020603050405020304" pitchFamily="18" charset="0"/>
                <a:cs typeface="Times New Roman" panose="02020603050405020304" pitchFamily="18" charset="0"/>
              </a:rPr>
              <a:t> ta </a:t>
            </a:r>
            <a:r>
              <a:rPr lang="en-US" b="1" dirty="0" err="1">
                <a:solidFill>
                  <a:schemeClr val="tx1"/>
                </a:solidFill>
                <a:latin typeface="Times New Roman" panose="02020603050405020304" pitchFamily="18" charset="0"/>
                <a:cs typeface="Times New Roman" panose="02020603050405020304" pitchFamily="18" charset="0"/>
              </a:rPr>
              <a:t>nhai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cơm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lâu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trong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miệng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thấy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có</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cảm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giác</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ngọt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vì</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sao</a:t>
            </a:r>
            <a:r>
              <a:rPr lang="en-US" b="1" dirty="0">
                <a:solidFill>
                  <a:schemeClr val="tx1"/>
                </a:solidFill>
                <a:latin typeface="Times New Roman" panose="02020603050405020304" pitchFamily="18" charset="0"/>
                <a:cs typeface="Times New Roman" panose="02020603050405020304" pitchFamily="18" charset="0"/>
              </a:rPr>
              <a:t>?</a:t>
            </a:r>
          </a:p>
        </p:txBody>
      </p:sp>
      <p:sp>
        <p:nvSpPr>
          <p:cNvPr id="37" name="Rounded Rectangle 36">
            <a:extLst>
              <a:ext uri="{FF2B5EF4-FFF2-40B4-BE49-F238E27FC236}">
                <a16:creationId xmlns:a16="http://schemas.microsoft.com/office/drawing/2014/main" id="{A487EFC2-61CA-48E6-B238-4AFED7804C85}"/>
              </a:ext>
            </a:extLst>
          </p:cNvPr>
          <p:cNvSpPr/>
          <p:nvPr/>
        </p:nvSpPr>
        <p:spPr>
          <a:xfrm>
            <a:off x="5715001" y="1524000"/>
            <a:ext cx="3428999" cy="5105400"/>
          </a:xfrm>
          <a:prstGeom prst="round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Text Box 7">
            <a:extLst>
              <a:ext uri="{FF2B5EF4-FFF2-40B4-BE49-F238E27FC236}">
                <a16:creationId xmlns:a16="http://schemas.microsoft.com/office/drawing/2014/main" id="{763651A2-28A3-47E0-BABF-AFF9056BC72C}"/>
              </a:ext>
            </a:extLst>
          </p:cNvPr>
          <p:cNvSpPr txBox="1">
            <a:spLocks noChangeArrowheads="1"/>
          </p:cNvSpPr>
          <p:nvPr/>
        </p:nvSpPr>
        <p:spPr bwMode="auto">
          <a:xfrm>
            <a:off x="5791200" y="1828800"/>
            <a:ext cx="3124200" cy="424656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Vì</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tinh</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bột</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cơm</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đã</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chịu</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tác</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emzim</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amilaza</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trong</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nước</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bọt</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và</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biến</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đổi</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một</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phần</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đường</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mantôzơ</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đường</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này</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đã</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tác</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lên</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gai</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vị</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giác</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nên</a:t>
            </a:r>
            <a:r>
              <a:rPr lang="en-US" sz="2700" b="1" dirty="0">
                <a:solidFill>
                  <a:schemeClr val="accent1">
                    <a:lumMod val="50000"/>
                  </a:schemeClr>
                </a:solidFill>
                <a:latin typeface="Times New Roman" panose="02020603050405020304" pitchFamily="18" charset="0"/>
                <a:cs typeface="Times New Roman" panose="02020603050405020304" pitchFamily="18" charset="0"/>
              </a:rPr>
              <a:t> ta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cảm</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thấy</a:t>
            </a:r>
            <a:r>
              <a:rPr lang="en-US" sz="2700" b="1" dirty="0">
                <a:solidFill>
                  <a:schemeClr val="accent1">
                    <a:lumMod val="50000"/>
                  </a:schemeClr>
                </a:solidFill>
                <a:latin typeface="Times New Roman" panose="02020603050405020304" pitchFamily="18" charset="0"/>
                <a:cs typeface="Times New Roman" panose="02020603050405020304" pitchFamily="18" charset="0"/>
              </a:rPr>
              <a:t> </a:t>
            </a:r>
            <a:r>
              <a:rPr lang="en-US" sz="2700" b="1" dirty="0" err="1">
                <a:solidFill>
                  <a:schemeClr val="accent1">
                    <a:lumMod val="50000"/>
                  </a:schemeClr>
                </a:solidFill>
                <a:latin typeface="Times New Roman" panose="02020603050405020304" pitchFamily="18" charset="0"/>
                <a:cs typeface="Times New Roman" panose="02020603050405020304" pitchFamily="18" charset="0"/>
              </a:rPr>
              <a:t>ngọt</a:t>
            </a:r>
            <a:r>
              <a:rPr lang="en-US" sz="2700" b="1" dirty="0">
                <a:solidFill>
                  <a:schemeClr val="accent1">
                    <a:lumMod val="50000"/>
                  </a:schemeClr>
                </a:solidFill>
                <a:latin typeface="Times New Roman" panose="02020603050405020304" pitchFamily="18" charset="0"/>
                <a:cs typeface="Times New Roman" panose="02020603050405020304" pitchFamily="18" charset="0"/>
              </a:rPr>
              <a:t>.</a:t>
            </a:r>
          </a:p>
        </p:txBody>
      </p:sp>
      <p:pic>
        <p:nvPicPr>
          <p:cNvPr id="15399" name="Picture 38">
            <a:extLst>
              <a:ext uri="{FF2B5EF4-FFF2-40B4-BE49-F238E27FC236}">
                <a16:creationId xmlns:a16="http://schemas.microsoft.com/office/drawing/2014/main" id="{CB32857F-A338-4E7E-B37E-67A001323A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4075" y="14288"/>
            <a:ext cx="107156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0" name="Slide Number Placeholder 38">
            <a:extLst>
              <a:ext uri="{FF2B5EF4-FFF2-40B4-BE49-F238E27FC236}">
                <a16:creationId xmlns:a16="http://schemas.microsoft.com/office/drawing/2014/main" id="{2E18CC8E-F0F1-4434-B7CD-170CA6C2B8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DE38B2E-8EFA-4272-9F6A-F42B13D06CBA}" type="slidenum">
              <a:rPr lang="en-US" altLang="en-US" sz="1400" smtClean="0"/>
              <a:pPr>
                <a:spcBef>
                  <a:spcPct val="0"/>
                </a:spcBef>
                <a:buFontTx/>
                <a:buNone/>
              </a:pPr>
              <a:t>6</a:t>
            </a:fld>
            <a:endParaRPr lang="en-US" altLang="en-US" sz="1400"/>
          </a:p>
        </p:txBody>
      </p:sp>
    </p:spTree>
    <p:extLst>
      <p:ext uri="{BB962C8B-B14F-4D97-AF65-F5344CB8AC3E}">
        <p14:creationId xmlns:p14="http://schemas.microsoft.com/office/powerpoint/2010/main" val="4043007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childTnLst>
                                </p:cTn>
                              </p:par>
                              <p:par>
                                <p:cTn id="15" presetID="34"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from="(-#ppt_w/2)" to="(#ppt_x)" calcmode="lin" valueType="num">
                                      <p:cBhvr>
                                        <p:cTn id="17" dur="1200" fill="hold">
                                          <p:stCondLst>
                                            <p:cond delay="0"/>
                                          </p:stCondLst>
                                        </p:cTn>
                                        <p:tgtEl>
                                          <p:spTgt spid="33"/>
                                        </p:tgtEl>
                                        <p:attrNameLst>
                                          <p:attrName>ppt_x</p:attrName>
                                        </p:attrNameLst>
                                      </p:cBhvr>
                                    </p:anim>
                                    <p:anim from="0" to="-1.0" calcmode="lin" valueType="num">
                                      <p:cBhvr>
                                        <p:cTn id="18" dur="400" decel="50000" autoRev="1" fill="hold">
                                          <p:stCondLst>
                                            <p:cond delay="1200"/>
                                          </p:stCondLst>
                                        </p:cTn>
                                        <p:tgtEl>
                                          <p:spTgt spid="33"/>
                                        </p:tgtEl>
                                        <p:attrNameLst>
                                          <p:attrName>xshear</p:attrName>
                                        </p:attrNameLst>
                                      </p:cBhvr>
                                    </p:anim>
                                    <p:animScale>
                                      <p:cBhvr>
                                        <p:cTn id="19" dur="400" decel="100000" autoRev="1" fill="hold">
                                          <p:stCondLst>
                                            <p:cond delay="1200"/>
                                          </p:stCondLst>
                                        </p:cTn>
                                        <p:tgtEl>
                                          <p:spTgt spid="33"/>
                                        </p:tgtEl>
                                      </p:cBhvr>
                                      <p:from x="100000" y="100000"/>
                                      <p:to x="80000" y="100000"/>
                                    </p:animScale>
                                    <p:anim by="(#ppt_h/3+#ppt_w*0.1)" calcmode="lin" valueType="num">
                                      <p:cBhvr additive="sum">
                                        <p:cTn id="20" dur="400" decel="100000" autoRev="1" fill="hold">
                                          <p:stCondLst>
                                            <p:cond delay="1200"/>
                                          </p:stCondLst>
                                        </p:cTn>
                                        <p:tgtEl>
                                          <p:spTgt spid="33"/>
                                        </p:tgtEl>
                                        <p:attrNameLst>
                                          <p:attrName>ppt_x</p:attrName>
                                        </p:attrNameLst>
                                      </p:cBhvr>
                                    </p:anim>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childTnLst>
                                </p:cTn>
                              </p:par>
                              <p:par>
                                <p:cTn id="42" presetID="34"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from="(-#ppt_w/2)" to="(#ppt_x)" calcmode="lin" valueType="num">
                                      <p:cBhvr>
                                        <p:cTn id="44" dur="1200" fill="hold">
                                          <p:stCondLst>
                                            <p:cond delay="0"/>
                                          </p:stCondLst>
                                        </p:cTn>
                                        <p:tgtEl>
                                          <p:spTgt spid="3"/>
                                        </p:tgtEl>
                                        <p:attrNameLst>
                                          <p:attrName>ppt_x</p:attrName>
                                        </p:attrNameLst>
                                      </p:cBhvr>
                                    </p:anim>
                                    <p:anim from="0" to="-1.0" calcmode="lin" valueType="num">
                                      <p:cBhvr>
                                        <p:cTn id="45" dur="400" decel="50000" autoRev="1" fill="hold">
                                          <p:stCondLst>
                                            <p:cond delay="1200"/>
                                          </p:stCondLst>
                                        </p:cTn>
                                        <p:tgtEl>
                                          <p:spTgt spid="3"/>
                                        </p:tgtEl>
                                        <p:attrNameLst>
                                          <p:attrName>xshear</p:attrName>
                                        </p:attrNameLst>
                                      </p:cBhvr>
                                    </p:anim>
                                    <p:animScale>
                                      <p:cBhvr>
                                        <p:cTn id="46" dur="400" decel="100000" autoRev="1" fill="hold">
                                          <p:stCondLst>
                                            <p:cond delay="1200"/>
                                          </p:stCondLst>
                                        </p:cTn>
                                        <p:tgtEl>
                                          <p:spTgt spid="3"/>
                                        </p:tgtEl>
                                      </p:cBhvr>
                                      <p:from x="100000" y="100000"/>
                                      <p:to x="80000" y="100000"/>
                                    </p:animScale>
                                    <p:anim by="(#ppt_h/3+#ppt_w*0.1)" calcmode="lin" valueType="num">
                                      <p:cBhvr additive="sum">
                                        <p:cTn id="47" dur="400" decel="100000" autoRev="1" fill="hold">
                                          <p:stCondLst>
                                            <p:cond delay="1200"/>
                                          </p:stCondLst>
                                        </p:cTn>
                                        <p:tgtEl>
                                          <p:spTgt spid="3"/>
                                        </p:tgtEl>
                                        <p:attrNameLst>
                                          <p:attrName>ppt_x</p:attrName>
                                        </p:attrNameLst>
                                      </p:cBhvr>
                                    </p:anim>
                                  </p:childTnLst>
                                </p:cTn>
                              </p:par>
                              <p:par>
                                <p:cTn id="48" presetID="3" presetClass="entr" presetSubtype="1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linds(horizontal)">
                                      <p:cBhvr>
                                        <p:cTn id="50" dur="3000"/>
                                        <p:tgtEl>
                                          <p:spTgt spid="32"/>
                                        </p:tgtEl>
                                      </p:cBhvr>
                                    </p:animEffect>
                                  </p:childTnLst>
                                </p:cTn>
                              </p:par>
                              <p:par>
                                <p:cTn id="51" presetID="3" presetClass="entr" presetSubtype="1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3000"/>
                                        <p:tgtEl>
                                          <p:spTgt spid="28"/>
                                        </p:tgtEl>
                                      </p:cBhvr>
                                    </p:animEffect>
                                  </p:childTnLst>
                                </p:cTn>
                              </p:par>
                              <p:par>
                                <p:cTn id="54" presetID="3" presetClass="entr" presetSubtype="1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linds(horizontal)">
                                      <p:cBhvr>
                                        <p:cTn id="56" dur="3000"/>
                                        <p:tgtEl>
                                          <p:spTgt spid="29"/>
                                        </p:tgtEl>
                                      </p:cBhvr>
                                    </p:animEffect>
                                  </p:childTnLst>
                                </p:cTn>
                              </p:par>
                              <p:par>
                                <p:cTn id="57" presetID="3" presetClass="entr" presetSubtype="1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3000"/>
                                        <p:tgtEl>
                                          <p:spTgt spid="31"/>
                                        </p:tgtEl>
                                      </p:cBhvr>
                                    </p:animEffect>
                                  </p:childTnLst>
                                </p:cTn>
                              </p:par>
                              <p:par>
                                <p:cTn id="60" presetID="3" presetClass="entr" presetSubtype="1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3000"/>
                                        <p:tgtEl>
                                          <p:spTgt spid="30"/>
                                        </p:tgtEl>
                                      </p:cBhvr>
                                    </p:animEffect>
                                  </p:childTnLst>
                                </p:cTn>
                              </p:par>
                              <p:par>
                                <p:cTn id="63" presetID="3" presetClass="entr" presetSubtype="1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blinds(horizontal)">
                                      <p:cBhvr>
                                        <p:cTn id="65" dur="3000"/>
                                        <p:tgtEl>
                                          <p:spTgt spid="27"/>
                                        </p:tgtEl>
                                      </p:cBhvr>
                                    </p:animEffect>
                                  </p:childTnLst>
                                </p:cTn>
                              </p:par>
                              <p:par>
                                <p:cTn id="66" presetID="3" presetClass="entr" presetSubtype="1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linds(horizontal)">
                                      <p:cBhvr>
                                        <p:cTn id="68" dur="3000"/>
                                        <p:tgtEl>
                                          <p:spTgt spid="26"/>
                                        </p:tgtEl>
                                      </p:cBhvr>
                                    </p:animEffect>
                                  </p:childTnLst>
                                </p:cTn>
                              </p:par>
                              <p:par>
                                <p:cTn id="69" presetID="3" presetClass="entr" presetSubtype="1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3000"/>
                                        <p:tgtEl>
                                          <p:spTgt spid="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0" presetClass="path" presetSubtype="0" accel="50000" decel="50000" fill="hold" nodeType="clickEffect">
                                  <p:stCondLst>
                                    <p:cond delay="0"/>
                                  </p:stCondLst>
                                  <p:childTnLst>
                                    <p:animMotion origin="layout" path="M -0.01368 2.59259E-6 C -0.00925 0.05509 -0.00456 0.10995 -0.00573 0.16435 C -0.00678 0.21852 -0.01368 0.27222 -0.02097 0.32615 " pathEditMode="relative" rAng="0" ptsTypes="AAA">
                                      <p:cBhvr>
                                        <p:cTn id="75" dur="2000" fill="hold"/>
                                        <p:tgtEl>
                                          <p:spTgt spid="12"/>
                                        </p:tgtEl>
                                        <p:attrNameLst>
                                          <p:attrName>ppt_x</p:attrName>
                                          <p:attrName>ppt_y</p:attrName>
                                        </p:attrNameLst>
                                      </p:cBhvr>
                                      <p:rCtr x="3900" y="1629600"/>
                                    </p:animMotion>
                                  </p:childTnLst>
                                </p:cTn>
                              </p:par>
                              <p:par>
                                <p:cTn id="76" presetID="0" presetClass="path" presetSubtype="0" accel="50000" decel="50000" fill="hold" nodeType="withEffect">
                                  <p:stCondLst>
                                    <p:cond delay="0"/>
                                  </p:stCondLst>
                                  <p:childTnLst>
                                    <p:animMotion origin="layout" path="M -0.05013 0.0044 C -0.06041 0.01736 -0.0707 0.03055 -0.06614 0.09236 C -0.06145 0.15416 -0.03997 0.26458 -0.01927 0.375 " pathEditMode="relative" rAng="0" ptsTypes="AAA">
                                      <p:cBhvr>
                                        <p:cTn id="77" dur="2000" fill="hold"/>
                                        <p:tgtEl>
                                          <p:spTgt spid="6"/>
                                        </p:tgtEl>
                                        <p:attrNameLst>
                                          <p:attrName>ppt_x</p:attrName>
                                          <p:attrName>ppt_y</p:attrName>
                                        </p:attrNameLst>
                                      </p:cBhvr>
                                      <p:rCtr x="67700" y="1851900"/>
                                    </p:animMotion>
                                  </p:childTnLst>
                                </p:cTn>
                              </p:par>
                              <p:par>
                                <p:cTn id="78" presetID="0" presetClass="path" presetSubtype="0" accel="50000" decel="50000" fill="hold" nodeType="withEffect">
                                  <p:stCondLst>
                                    <p:cond delay="0"/>
                                  </p:stCondLst>
                                  <p:childTnLst>
                                    <p:animMotion origin="layout" path="M 0.0043 0.02778 C 0.01823 0.03657 0.03217 0.04537 0.025 0.09537 C 0.01784 0.14514 -0.01041 0.23657 -0.03854 0.32778 " pathEditMode="relative" rAng="0" ptsTypes="AAA">
                                      <p:cBhvr>
                                        <p:cTn id="79" dur="2000" fill="hold"/>
                                        <p:tgtEl>
                                          <p:spTgt spid="9"/>
                                        </p:tgtEl>
                                        <p:attrNameLst>
                                          <p:attrName>ppt_x</p:attrName>
                                          <p:attrName>ppt_y</p:attrName>
                                        </p:attrNameLst>
                                      </p:cBhvr>
                                      <p:rCtr x="-101600" y="1500000"/>
                                    </p:animMotion>
                                  </p:childTnLst>
                                </p:cTn>
                              </p:par>
                              <p:par>
                                <p:cTn id="80" presetID="0" presetClass="path" presetSubtype="0" accel="50000" decel="50000" fill="hold" nodeType="withEffect">
                                  <p:stCondLst>
                                    <p:cond delay="0"/>
                                  </p:stCondLst>
                                  <p:childTnLst>
                                    <p:animMotion origin="layout" path="M 0.00716 0.02569 C 0.02291 0.04375 0.03867 0.06204 0.0358 0.08704 C 0.03281 0.1118 0.00638 0.14074 -0.01029 0.17569 C -0.02696 0.21065 -0.04571 0.25347 -0.0642 0.29629 " pathEditMode="relative" rAng="0" ptsTypes="AAAA">
                                      <p:cBhvr>
                                        <p:cTn id="81" dur="2000" fill="hold"/>
                                        <p:tgtEl>
                                          <p:spTgt spid="11"/>
                                        </p:tgtEl>
                                        <p:attrNameLst>
                                          <p:attrName>ppt_x</p:attrName>
                                          <p:attrName>ppt_y</p:attrName>
                                        </p:attrNameLst>
                                      </p:cBhvr>
                                      <p:rCtr x="-212200" y="1351900"/>
                                    </p:animMotion>
                                  </p:childTnLst>
                                </p:cTn>
                              </p:par>
                              <p:par>
                                <p:cTn id="82" presetID="5" presetClass="exit" presetSubtype="10" fill="hold" grpId="1" nodeType="withEffect">
                                  <p:stCondLst>
                                    <p:cond delay="0"/>
                                  </p:stCondLst>
                                  <p:childTnLst>
                                    <p:animEffect transition="out" filter="checkerboard(across)">
                                      <p:cBhvr>
                                        <p:cTn id="83" dur="2000"/>
                                        <p:tgtEl>
                                          <p:spTgt spid="32"/>
                                        </p:tgtEl>
                                      </p:cBhvr>
                                    </p:animEffect>
                                    <p:set>
                                      <p:cBhvr>
                                        <p:cTn id="84" dur="1" fill="hold">
                                          <p:stCondLst>
                                            <p:cond delay="1999"/>
                                          </p:stCondLst>
                                        </p:cTn>
                                        <p:tgtEl>
                                          <p:spTgt spid="32"/>
                                        </p:tgtEl>
                                        <p:attrNameLst>
                                          <p:attrName>style.visibility</p:attrName>
                                        </p:attrNameLst>
                                      </p:cBhvr>
                                      <p:to>
                                        <p:strVal val="hidden"/>
                                      </p:to>
                                    </p:set>
                                  </p:childTnLst>
                                </p:cTn>
                              </p:par>
                              <p:par>
                                <p:cTn id="85" presetID="5" presetClass="exit" presetSubtype="10" fill="hold" nodeType="withEffect">
                                  <p:stCondLst>
                                    <p:cond delay="0"/>
                                  </p:stCondLst>
                                  <p:childTnLst>
                                    <p:animEffect transition="out" filter="checkerboard(across)">
                                      <p:cBhvr>
                                        <p:cTn id="86" dur="2000"/>
                                        <p:tgtEl>
                                          <p:spTgt spid="28"/>
                                        </p:tgtEl>
                                      </p:cBhvr>
                                    </p:animEffect>
                                    <p:set>
                                      <p:cBhvr>
                                        <p:cTn id="87" dur="1" fill="hold">
                                          <p:stCondLst>
                                            <p:cond delay="1999"/>
                                          </p:stCondLst>
                                        </p:cTn>
                                        <p:tgtEl>
                                          <p:spTgt spid="28"/>
                                        </p:tgtEl>
                                        <p:attrNameLst>
                                          <p:attrName>style.visibility</p:attrName>
                                        </p:attrNameLst>
                                      </p:cBhvr>
                                      <p:to>
                                        <p:strVal val="hidden"/>
                                      </p:to>
                                    </p:set>
                                  </p:childTnLst>
                                </p:cTn>
                              </p:par>
                              <p:par>
                                <p:cTn id="88" presetID="5" presetClass="exit" presetSubtype="10" fill="hold" nodeType="withEffect">
                                  <p:stCondLst>
                                    <p:cond delay="0"/>
                                  </p:stCondLst>
                                  <p:childTnLst>
                                    <p:animEffect transition="out" filter="checkerboard(across)">
                                      <p:cBhvr>
                                        <p:cTn id="89" dur="2000"/>
                                        <p:tgtEl>
                                          <p:spTgt spid="29"/>
                                        </p:tgtEl>
                                      </p:cBhvr>
                                    </p:animEffect>
                                    <p:set>
                                      <p:cBhvr>
                                        <p:cTn id="90" dur="1" fill="hold">
                                          <p:stCondLst>
                                            <p:cond delay="1999"/>
                                          </p:stCondLst>
                                        </p:cTn>
                                        <p:tgtEl>
                                          <p:spTgt spid="29"/>
                                        </p:tgtEl>
                                        <p:attrNameLst>
                                          <p:attrName>style.visibility</p:attrName>
                                        </p:attrNameLst>
                                      </p:cBhvr>
                                      <p:to>
                                        <p:strVal val="hidden"/>
                                      </p:to>
                                    </p:set>
                                  </p:childTnLst>
                                </p:cTn>
                              </p:par>
                              <p:par>
                                <p:cTn id="91" presetID="5" presetClass="exit" presetSubtype="10" fill="hold" nodeType="withEffect">
                                  <p:stCondLst>
                                    <p:cond delay="0"/>
                                  </p:stCondLst>
                                  <p:childTnLst>
                                    <p:animEffect transition="out" filter="checkerboard(across)">
                                      <p:cBhvr>
                                        <p:cTn id="92" dur="2000"/>
                                        <p:tgtEl>
                                          <p:spTgt spid="31"/>
                                        </p:tgtEl>
                                      </p:cBhvr>
                                    </p:animEffect>
                                    <p:set>
                                      <p:cBhvr>
                                        <p:cTn id="93" dur="1" fill="hold">
                                          <p:stCondLst>
                                            <p:cond delay="1999"/>
                                          </p:stCondLst>
                                        </p:cTn>
                                        <p:tgtEl>
                                          <p:spTgt spid="31"/>
                                        </p:tgtEl>
                                        <p:attrNameLst>
                                          <p:attrName>style.visibility</p:attrName>
                                        </p:attrNameLst>
                                      </p:cBhvr>
                                      <p:to>
                                        <p:strVal val="hidden"/>
                                      </p:to>
                                    </p:set>
                                  </p:childTnLst>
                                </p:cTn>
                              </p:par>
                              <p:par>
                                <p:cTn id="94" presetID="5" presetClass="exit" presetSubtype="10" fill="hold" nodeType="withEffect">
                                  <p:stCondLst>
                                    <p:cond delay="0"/>
                                  </p:stCondLst>
                                  <p:childTnLst>
                                    <p:animEffect transition="out" filter="checkerboard(across)">
                                      <p:cBhvr>
                                        <p:cTn id="95" dur="2000"/>
                                        <p:tgtEl>
                                          <p:spTgt spid="30"/>
                                        </p:tgtEl>
                                      </p:cBhvr>
                                    </p:animEffect>
                                    <p:set>
                                      <p:cBhvr>
                                        <p:cTn id="96" dur="1" fill="hold">
                                          <p:stCondLst>
                                            <p:cond delay="1999"/>
                                          </p:stCondLst>
                                        </p:cTn>
                                        <p:tgtEl>
                                          <p:spTgt spid="30"/>
                                        </p:tgtEl>
                                        <p:attrNameLst>
                                          <p:attrName>style.visibility</p:attrName>
                                        </p:attrNameLst>
                                      </p:cBhvr>
                                      <p:to>
                                        <p:strVal val="hidden"/>
                                      </p:to>
                                    </p:set>
                                  </p:childTnLst>
                                </p:cTn>
                              </p:par>
                              <p:par>
                                <p:cTn id="97" presetID="5" presetClass="exit" presetSubtype="10" fill="hold" nodeType="withEffect">
                                  <p:stCondLst>
                                    <p:cond delay="0"/>
                                  </p:stCondLst>
                                  <p:childTnLst>
                                    <p:animEffect transition="out" filter="checkerboard(across)">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par>
                                <p:cTn id="100" presetID="5" presetClass="exit" presetSubtype="10" fill="hold" nodeType="withEffect">
                                  <p:stCondLst>
                                    <p:cond delay="0"/>
                                  </p:stCondLst>
                                  <p:childTnLst>
                                    <p:animEffect transition="out" filter="checkerboard(across)">
                                      <p:cBhvr>
                                        <p:cTn id="101" dur="2000"/>
                                        <p:tgtEl>
                                          <p:spTgt spid="26"/>
                                        </p:tgtEl>
                                      </p:cBhvr>
                                    </p:animEffect>
                                    <p:set>
                                      <p:cBhvr>
                                        <p:cTn id="102" dur="1" fill="hold">
                                          <p:stCondLst>
                                            <p:cond delay="1999"/>
                                          </p:stCondLst>
                                        </p:cTn>
                                        <p:tgtEl>
                                          <p:spTgt spid="26"/>
                                        </p:tgtEl>
                                        <p:attrNameLst>
                                          <p:attrName>style.visibility</p:attrName>
                                        </p:attrNameLst>
                                      </p:cBhvr>
                                      <p:to>
                                        <p:strVal val="hidden"/>
                                      </p:to>
                                    </p:set>
                                  </p:childTnLst>
                                </p:cTn>
                              </p:par>
                              <p:par>
                                <p:cTn id="103" presetID="5" presetClass="exit" presetSubtype="10" fill="hold" nodeType="withEffect">
                                  <p:stCondLst>
                                    <p:cond delay="0"/>
                                  </p:stCondLst>
                                  <p:childTnLst>
                                    <p:animEffect transition="out" filter="checkerboard(across)">
                                      <p:cBhvr>
                                        <p:cTn id="104" dur="2000"/>
                                        <p:tgtEl>
                                          <p:spTgt spid="25"/>
                                        </p:tgtEl>
                                      </p:cBhvr>
                                    </p:animEffect>
                                    <p:set>
                                      <p:cBhvr>
                                        <p:cTn id="105" dur="1" fill="hold">
                                          <p:stCondLst>
                                            <p:cond delay="1999"/>
                                          </p:stCondLst>
                                        </p:cTn>
                                        <p:tgtEl>
                                          <p:spTgt spid="25"/>
                                        </p:tgtEl>
                                        <p:attrNameLst>
                                          <p:attrName>style.visibility</p:attrName>
                                        </p:attrNameLst>
                                      </p:cBhvr>
                                      <p:to>
                                        <p:strVal val="hidden"/>
                                      </p:to>
                                    </p:set>
                                  </p:childTnLst>
                                </p:cTn>
                              </p:par>
                              <p:par>
                                <p:cTn id="106" presetID="0" presetClass="path" presetSubtype="0" accel="50000" decel="50000" fill="hold" nodeType="withEffect">
                                  <p:stCondLst>
                                    <p:cond delay="0"/>
                                  </p:stCondLst>
                                  <p:childTnLst>
                                    <p:animMotion origin="layout" path="M -4.79167E-6 4.81481E-6 C -0.00625 0.00833 -0.01236 0.01689 -0.01458 0.07037 C -0.01666 0.12361 -0.01497 0.22152 -0.01302 0.31967 " pathEditMode="relative" rAng="0" ptsTypes="AAA">
                                      <p:cBhvr>
                                        <p:cTn id="107" dur="5000" fill="hold"/>
                                        <p:tgtEl>
                                          <p:spTgt spid="7"/>
                                        </p:tgtEl>
                                        <p:attrNameLst>
                                          <p:attrName>ppt_x</p:attrName>
                                          <p:attrName>ppt_y</p:attrName>
                                        </p:attrNameLst>
                                      </p:cBhvr>
                                      <p:rCtr x="-78100" y="1597200"/>
                                    </p:animMotion>
                                  </p:childTnLst>
                                </p:cTn>
                              </p:par>
                              <p:par>
                                <p:cTn id="108" presetID="0" presetClass="path" presetSubtype="0" accel="50000" decel="50000" fill="hold" nodeType="withEffect">
                                  <p:stCondLst>
                                    <p:cond delay="0"/>
                                  </p:stCondLst>
                                  <p:childTnLst>
                                    <p:animMotion origin="layout" path="M -4.79167E-6 -1.48148E-6 C -0.0108 0.00903 -0.02148 0.01875 -0.02773 0.06181 C -0.03385 0.10486 -0.03554 0.18195 -0.03736 0.25926 " pathEditMode="relative" rAng="0" ptsTypes="AAA">
                                      <p:cBhvr>
                                        <p:cTn id="109" dur="5000" fill="hold"/>
                                        <p:tgtEl>
                                          <p:spTgt spid="5"/>
                                        </p:tgtEl>
                                        <p:attrNameLst>
                                          <p:attrName>ppt_x</p:attrName>
                                          <p:attrName>ppt_y</p:attrName>
                                        </p:attrNameLst>
                                      </p:cBhvr>
                                      <p:rCtr x="-187500" y="1296300"/>
                                    </p:animMotion>
                                  </p:childTnLst>
                                </p:cTn>
                              </p:par>
                              <p:par>
                                <p:cTn id="110" presetID="0" presetClass="path" presetSubtype="0" accel="50000" decel="50000" fill="hold" nodeType="withEffect">
                                  <p:stCondLst>
                                    <p:cond delay="0"/>
                                  </p:stCondLst>
                                  <p:childTnLst>
                                    <p:animMotion origin="layout" path="M -0.00013 0 C 0.00586 0.04699 0.01237 0.09444 0.00534 0.14514 C -0.00117 0.1956 -0.02981 0.25903 -0.03997 0.30394 C -0.04986 0.34884 -0.05195 0.38194 -0.05403 0.41551 " pathEditMode="relative" rAng="0" ptsTypes="AAAA">
                                      <p:cBhvr>
                                        <p:cTn id="111" dur="5000" fill="hold"/>
                                        <p:tgtEl>
                                          <p:spTgt spid="8"/>
                                        </p:tgtEl>
                                        <p:attrNameLst>
                                          <p:attrName>ppt_x</p:attrName>
                                          <p:attrName>ppt_y</p:attrName>
                                        </p:attrNameLst>
                                      </p:cBhvr>
                                      <p:rCtr x="-227900" y="2076400"/>
                                    </p:animMotion>
                                  </p:childTnLst>
                                </p:cTn>
                              </p:par>
                              <p:par>
                                <p:cTn id="112" presetID="0" presetClass="path" presetSubtype="0" accel="50000" decel="50000" fill="hold" nodeType="withEffect">
                                  <p:stCondLst>
                                    <p:cond delay="0"/>
                                  </p:stCondLst>
                                  <p:childTnLst>
                                    <p:animMotion origin="layout" path="M -0.00117 0.02755 C -0.03632 0.05139 -0.07122 0.07524 -0.08541 0.12686 C -0.0996 0.17871 -0.09335 0.25857 -0.08697 0.3382 " pathEditMode="relative" rAng="0" ptsTypes="AAA">
                                      <p:cBhvr>
                                        <p:cTn id="113" dur="5000" fill="hold"/>
                                        <p:tgtEl>
                                          <p:spTgt spid="10"/>
                                        </p:tgtEl>
                                        <p:attrNameLst>
                                          <p:attrName>ppt_x</p:attrName>
                                          <p:attrName>ppt_y</p:attrName>
                                        </p:attrNameLst>
                                      </p:cBhvr>
                                      <p:rCtr x="-464800" y="1553200"/>
                                    </p:animMotion>
                                  </p:childTnLst>
                                </p:cTn>
                              </p:par>
                              <p:par>
                                <p:cTn id="114" presetID="47" presetClass="entr" presetSubtype="0" fill="hold" grpId="0"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2000"/>
                                        <p:tgtEl>
                                          <p:spTgt spid="22"/>
                                        </p:tgtEl>
                                      </p:cBhvr>
                                    </p:animEffect>
                                    <p:anim calcmode="lin" valueType="num">
                                      <p:cBhvr>
                                        <p:cTn id="117" dur="2000" fill="hold"/>
                                        <p:tgtEl>
                                          <p:spTgt spid="22"/>
                                        </p:tgtEl>
                                        <p:attrNameLst>
                                          <p:attrName>ppt_x</p:attrName>
                                        </p:attrNameLst>
                                      </p:cBhvr>
                                      <p:tavLst>
                                        <p:tav tm="0">
                                          <p:val>
                                            <p:strVal val="#ppt_x"/>
                                          </p:val>
                                        </p:tav>
                                        <p:tav tm="100000">
                                          <p:val>
                                            <p:strVal val="#ppt_x"/>
                                          </p:val>
                                        </p:tav>
                                      </p:tavLst>
                                    </p:anim>
                                    <p:anim calcmode="lin" valueType="num">
                                      <p:cBhvr>
                                        <p:cTn id="118" dur="2000" fill="hold"/>
                                        <p:tgtEl>
                                          <p:spTgt spid="22"/>
                                        </p:tgtEl>
                                        <p:attrNameLst>
                                          <p:attrName>ppt_y</p:attrName>
                                        </p:attrNameLst>
                                      </p:cBhvr>
                                      <p:tavLst>
                                        <p:tav tm="0">
                                          <p:val>
                                            <p:strVal val="#ppt_y-.1"/>
                                          </p:val>
                                        </p:tav>
                                        <p:tav tm="100000">
                                          <p:val>
                                            <p:strVal val="#ppt_y"/>
                                          </p:val>
                                        </p:tav>
                                      </p:tavLst>
                                    </p:anim>
                                  </p:childTnLst>
                                </p:cTn>
                              </p:par>
                              <p:par>
                                <p:cTn id="119" presetID="10" presetClass="entr" presetSubtype="0" fill="hold" nodeType="with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5000"/>
                                        <p:tgtEl>
                                          <p:spTgt spid="13"/>
                                        </p:tgtEl>
                                      </p:cBhvr>
                                    </p:animEffect>
                                  </p:childTnLst>
                                </p:cTn>
                              </p:par>
                              <p:par>
                                <p:cTn id="122" presetID="10" presetClass="entr" presetSubtype="0"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0"/>
                                        <p:tgtEl>
                                          <p:spTgt spid="14"/>
                                        </p:tgtEl>
                                      </p:cBhvr>
                                    </p:animEffect>
                                  </p:childTnLst>
                                </p:cTn>
                              </p:par>
                              <p:par>
                                <p:cTn id="125" presetID="10" presetClass="entr" presetSubtype="0" fill="hold" nodeType="with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5000"/>
                                        <p:tgtEl>
                                          <p:spTgt spid="15"/>
                                        </p:tgtEl>
                                      </p:cBhvr>
                                    </p:animEffect>
                                  </p:childTnLst>
                                </p:cTn>
                              </p:par>
                              <p:par>
                                <p:cTn id="128" presetID="10" presetClass="entr" presetSubtype="0" fill="hold"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5000"/>
                                        <p:tgtEl>
                                          <p:spTgt spid="16"/>
                                        </p:tgtEl>
                                      </p:cBhvr>
                                    </p:animEffect>
                                  </p:childTnLst>
                                </p:cTn>
                              </p:par>
                              <p:par>
                                <p:cTn id="131" presetID="10" presetClass="entr" presetSubtype="0" fill="hold" nodeType="withEffect">
                                  <p:stCondLst>
                                    <p:cond delay="0"/>
                                  </p:stCondLst>
                                  <p:childTnLst>
                                    <p:set>
                                      <p:cBhvr>
                                        <p:cTn id="132" dur="1" fill="hold">
                                          <p:stCondLst>
                                            <p:cond delay="0"/>
                                          </p:stCondLst>
                                        </p:cTn>
                                        <p:tgtEl>
                                          <p:spTgt spid="17"/>
                                        </p:tgtEl>
                                        <p:attrNameLst>
                                          <p:attrName>style.visibility</p:attrName>
                                        </p:attrNameLst>
                                      </p:cBhvr>
                                      <p:to>
                                        <p:strVal val="visible"/>
                                      </p:to>
                                    </p:set>
                                    <p:animEffect transition="in" filter="fade">
                                      <p:cBhvr>
                                        <p:cTn id="133" dur="5000"/>
                                        <p:tgtEl>
                                          <p:spTgt spid="17"/>
                                        </p:tgtEl>
                                      </p:cBhvr>
                                    </p:animEffect>
                                  </p:childTnLst>
                                </p:cTn>
                              </p:par>
                              <p:par>
                                <p:cTn id="134" presetID="10" presetClass="entr" presetSubtype="0" fill="hold" nodeType="withEffect">
                                  <p:stCondLst>
                                    <p:cond delay="0"/>
                                  </p:stCondLst>
                                  <p:childTnLst>
                                    <p:set>
                                      <p:cBhvr>
                                        <p:cTn id="135" dur="1" fill="hold">
                                          <p:stCondLst>
                                            <p:cond delay="0"/>
                                          </p:stCondLst>
                                        </p:cTn>
                                        <p:tgtEl>
                                          <p:spTgt spid="18"/>
                                        </p:tgtEl>
                                        <p:attrNameLst>
                                          <p:attrName>style.visibility</p:attrName>
                                        </p:attrNameLst>
                                      </p:cBhvr>
                                      <p:to>
                                        <p:strVal val="visible"/>
                                      </p:to>
                                    </p:set>
                                    <p:animEffect transition="in" filter="fade">
                                      <p:cBhvr>
                                        <p:cTn id="136" dur="5000"/>
                                        <p:tgtEl>
                                          <p:spTgt spid="18"/>
                                        </p:tgtEl>
                                      </p:cBhvr>
                                    </p:animEffect>
                                  </p:childTnLst>
                                </p:cTn>
                              </p:par>
                              <p:par>
                                <p:cTn id="137" presetID="10" presetClass="entr" presetSubtype="0" fill="hold"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5000"/>
                                        <p:tgtEl>
                                          <p:spTgt spid="19"/>
                                        </p:tgtEl>
                                      </p:cBhvr>
                                    </p:animEffect>
                                  </p:childTnLst>
                                </p:cTn>
                              </p:par>
                              <p:par>
                                <p:cTn id="140" presetID="10" presetClass="entr" presetSubtype="0" fill="hold" nodeType="withEffect">
                                  <p:stCondLst>
                                    <p:cond delay="0"/>
                                  </p:stCondLst>
                                  <p:childTnLst>
                                    <p:set>
                                      <p:cBhvr>
                                        <p:cTn id="141" dur="1" fill="hold">
                                          <p:stCondLst>
                                            <p:cond delay="0"/>
                                          </p:stCondLst>
                                        </p:cTn>
                                        <p:tgtEl>
                                          <p:spTgt spid="20"/>
                                        </p:tgtEl>
                                        <p:attrNameLst>
                                          <p:attrName>style.visibility</p:attrName>
                                        </p:attrNameLst>
                                      </p:cBhvr>
                                      <p:to>
                                        <p:strVal val="visible"/>
                                      </p:to>
                                    </p:set>
                                    <p:animEffect transition="in" filter="fade">
                                      <p:cBhvr>
                                        <p:cTn id="142" dur="5000"/>
                                        <p:tgtEl>
                                          <p:spTgt spid="20"/>
                                        </p:tgtEl>
                                      </p:cBhvr>
                                    </p:animEffect>
                                  </p:childTnLst>
                                </p:cTn>
                              </p:par>
                              <p:par>
                                <p:cTn id="143" presetID="47" presetClass="entr" presetSubtype="0" fill="hold" nodeType="withEffect">
                                  <p:stCondLst>
                                    <p:cond delay="0"/>
                                  </p:stCondLst>
                                  <p:childTnLst>
                                    <p:set>
                                      <p:cBhvr>
                                        <p:cTn id="144" dur="1" fill="hold">
                                          <p:stCondLst>
                                            <p:cond delay="0"/>
                                          </p:stCondLst>
                                        </p:cTn>
                                        <p:tgtEl>
                                          <p:spTgt spid="21"/>
                                        </p:tgtEl>
                                        <p:attrNameLst>
                                          <p:attrName>style.visibility</p:attrName>
                                        </p:attrNameLst>
                                      </p:cBhvr>
                                      <p:to>
                                        <p:strVal val="visible"/>
                                      </p:to>
                                    </p:set>
                                    <p:animEffect transition="in" filter="fade">
                                      <p:cBhvr>
                                        <p:cTn id="145" dur="2000"/>
                                        <p:tgtEl>
                                          <p:spTgt spid="21"/>
                                        </p:tgtEl>
                                      </p:cBhvr>
                                    </p:animEffect>
                                    <p:anim calcmode="lin" valueType="num">
                                      <p:cBhvr>
                                        <p:cTn id="146" dur="2000" fill="hold"/>
                                        <p:tgtEl>
                                          <p:spTgt spid="21"/>
                                        </p:tgtEl>
                                        <p:attrNameLst>
                                          <p:attrName>ppt_x</p:attrName>
                                        </p:attrNameLst>
                                      </p:cBhvr>
                                      <p:tavLst>
                                        <p:tav tm="0">
                                          <p:val>
                                            <p:strVal val="#ppt_x"/>
                                          </p:val>
                                        </p:tav>
                                        <p:tav tm="100000">
                                          <p:val>
                                            <p:strVal val="#ppt_x"/>
                                          </p:val>
                                        </p:tav>
                                      </p:tavLst>
                                    </p:anim>
                                    <p:anim calcmode="lin" valueType="num">
                                      <p:cBhvr>
                                        <p:cTn id="147" dur="2000" fill="hold"/>
                                        <p:tgtEl>
                                          <p:spTgt spid="21"/>
                                        </p:tgtEl>
                                        <p:attrNameLst>
                                          <p:attrName>ppt_y</p:attrName>
                                        </p:attrNameLst>
                                      </p:cBhvr>
                                      <p:tavLst>
                                        <p:tav tm="0">
                                          <p:val>
                                            <p:strVal val="#ppt_y-.1"/>
                                          </p:val>
                                        </p:tav>
                                        <p:tav tm="100000">
                                          <p:val>
                                            <p:strVal val="#ppt_y"/>
                                          </p:val>
                                        </p:tav>
                                      </p:tavLst>
                                    </p:anim>
                                  </p:childTnLst>
                                </p:cTn>
                              </p:par>
                              <p:par>
                                <p:cTn id="148" presetID="5" presetClass="entr" presetSubtype="10" fill="hold" nodeType="with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checkerboard(across)">
                                      <p:cBhvr>
                                        <p:cTn id="150" dur="3000"/>
                                        <p:tgtEl>
                                          <p:spTgt spid="4"/>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2"/>
                                        </p:tgtEl>
                                        <p:attrNameLst>
                                          <p:attrName>style.visibility</p:attrName>
                                        </p:attrNameLst>
                                      </p:cBhvr>
                                      <p:to>
                                        <p:strVal val="visible"/>
                                      </p:to>
                                    </p:set>
                                    <p:animEffect transition="in" filter="checkerboard(across)">
                                      <p:cBhvr>
                                        <p:cTn id="153" dur="3000"/>
                                        <p:tgtEl>
                                          <p:spTgt spid="2"/>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fade">
                                      <p:cBhvr>
                                        <p:cTn id="158" dur="1000"/>
                                        <p:tgtEl>
                                          <p:spTgt spid="23"/>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1000"/>
                                        <p:tgtEl>
                                          <p:spTgt spid="24"/>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6" presetClass="entr" presetSubtype="21" fill="hold" grpId="0" nodeType="clickEffect">
                                  <p:stCondLst>
                                    <p:cond delay="0"/>
                                  </p:stCondLst>
                                  <p:childTnLst>
                                    <p:set>
                                      <p:cBhvr>
                                        <p:cTn id="165" dur="1" fill="hold">
                                          <p:stCondLst>
                                            <p:cond delay="0"/>
                                          </p:stCondLst>
                                        </p:cTn>
                                        <p:tgtEl>
                                          <p:spTgt spid="38"/>
                                        </p:tgtEl>
                                        <p:attrNameLst>
                                          <p:attrName>style.visibility</p:attrName>
                                        </p:attrNameLst>
                                      </p:cBhvr>
                                      <p:to>
                                        <p:strVal val="visible"/>
                                      </p:to>
                                    </p:set>
                                    <p:animEffect transition="in" filter="barn(inVertical)">
                                      <p:cBhvr>
                                        <p:cTn id="166" dur="500"/>
                                        <p:tgtEl>
                                          <p:spTgt spid="38"/>
                                        </p:tgtEl>
                                      </p:cBhvr>
                                    </p:animEffect>
                                  </p:childTnLst>
                                </p:cTn>
                              </p:par>
                              <p:par>
                                <p:cTn id="167" presetID="16" presetClass="entr" presetSubtype="21" fill="hold" nodeType="withEffect">
                                  <p:stCondLst>
                                    <p:cond delay="0"/>
                                  </p:stCondLst>
                                  <p:childTnLst>
                                    <p:set>
                                      <p:cBhvr>
                                        <p:cTn id="168" dur="1" fill="hold">
                                          <p:stCondLst>
                                            <p:cond delay="0"/>
                                          </p:stCondLst>
                                        </p:cTn>
                                        <p:tgtEl>
                                          <p:spTgt spid="37"/>
                                        </p:tgtEl>
                                        <p:attrNameLst>
                                          <p:attrName>style.visibility</p:attrName>
                                        </p:attrNameLst>
                                      </p:cBhvr>
                                      <p:to>
                                        <p:strVal val="visible"/>
                                      </p:to>
                                    </p:set>
                                    <p:animEffect transition="in" filter="barn(inVertical)">
                                      <p:cBhvr>
                                        <p:cTn id="16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32" grpId="0" animBg="1"/>
      <p:bldP spid="32" grpId="1" animBg="1"/>
      <p:bldP spid="33" grpId="0"/>
      <p:bldP spid="36"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ictureb">
            <a:extLst>
              <a:ext uri="{FF2B5EF4-FFF2-40B4-BE49-F238E27FC236}">
                <a16:creationId xmlns:a16="http://schemas.microsoft.com/office/drawing/2014/main" id="{528DA65F-CBF0-4883-8801-AB8BC3AD4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1203" name="AutoShape 3">
            <a:extLst>
              <a:ext uri="{FF2B5EF4-FFF2-40B4-BE49-F238E27FC236}">
                <a16:creationId xmlns:a16="http://schemas.microsoft.com/office/drawing/2014/main" id="{B09F688B-62BC-409A-8E8B-A49FED5D1032}"/>
              </a:ext>
            </a:extLst>
          </p:cNvPr>
          <p:cNvSpPr>
            <a:spLocks noChangeArrowheads="1"/>
          </p:cNvSpPr>
          <p:nvPr/>
        </p:nvSpPr>
        <p:spPr bwMode="auto">
          <a:xfrm>
            <a:off x="-609600" y="0"/>
            <a:ext cx="9296400" cy="6858000"/>
          </a:xfrm>
          <a:prstGeom prst="irregularSeal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00"/>
                </a:solidFill>
              </a:rPr>
              <a:t>Nhờ hoạt động phối hợp của</a:t>
            </a:r>
            <a:r>
              <a:rPr lang="en-US" altLang="en-US" sz="2800" b="1">
                <a:solidFill>
                  <a:srgbClr val="000099"/>
                </a:solidFill>
              </a:rPr>
              <a:t>(1)</a:t>
            </a:r>
            <a:r>
              <a:rPr lang="en-US" altLang="en-US" sz="2800" b="1">
                <a:solidFill>
                  <a:srgbClr val="000000"/>
                </a:solidFill>
              </a:rPr>
              <a:t>……..</a:t>
            </a:r>
            <a:r>
              <a:rPr lang="en-US" altLang="en-US" sz="2800" b="1" i="1">
                <a:solidFill>
                  <a:srgbClr val="CC0000"/>
                </a:solidFill>
              </a:rPr>
              <a:t> </a:t>
            </a:r>
          </a:p>
          <a:p>
            <a:pPr>
              <a:spcBef>
                <a:spcPct val="0"/>
              </a:spcBef>
              <a:buFontTx/>
              <a:buNone/>
            </a:pPr>
            <a:r>
              <a:rPr lang="en-US" altLang="en-US" sz="2800" b="1">
                <a:solidFill>
                  <a:srgbClr val="000000"/>
                </a:solidFill>
              </a:rPr>
              <a:t>…………………………          cùng phối hợp</a:t>
            </a:r>
          </a:p>
          <a:p>
            <a:pPr>
              <a:spcBef>
                <a:spcPct val="0"/>
              </a:spcBef>
              <a:buFontTx/>
              <a:buNone/>
            </a:pPr>
            <a:r>
              <a:rPr lang="en-US" altLang="en-US" sz="2800" b="1">
                <a:solidFill>
                  <a:srgbClr val="000000"/>
                </a:solidFill>
              </a:rPr>
              <a:t>hoạt động của</a:t>
            </a:r>
            <a:r>
              <a:rPr lang="en-US" altLang="en-US" sz="2800" b="1">
                <a:solidFill>
                  <a:srgbClr val="0000FF"/>
                </a:solidFill>
              </a:rPr>
              <a:t> </a:t>
            </a:r>
            <a:r>
              <a:rPr lang="en-US" altLang="en-US" sz="2800" b="1">
                <a:solidFill>
                  <a:srgbClr val="000099"/>
                </a:solidFill>
              </a:rPr>
              <a:t>(2)</a:t>
            </a:r>
            <a:r>
              <a:rPr lang="en-US" altLang="en-US" sz="2800" b="1">
                <a:solidFill>
                  <a:srgbClr val="0000FF"/>
                </a:solidFill>
              </a:rPr>
              <a:t> </a:t>
            </a:r>
            <a:r>
              <a:rPr lang="en-US" altLang="en-US" sz="2800" b="1">
                <a:solidFill>
                  <a:srgbClr val="000000"/>
                </a:solidFill>
              </a:rPr>
              <a:t>……………….    đã </a:t>
            </a:r>
            <a:r>
              <a:rPr lang="en-US" altLang="en-US" sz="2800" b="1">
                <a:solidFill>
                  <a:srgbClr val="0000FF"/>
                </a:solidFill>
              </a:rPr>
              <a:t> </a:t>
            </a:r>
            <a:r>
              <a:rPr lang="en-US" altLang="en-US" sz="2800" b="1">
                <a:solidFill>
                  <a:srgbClr val="000000"/>
                </a:solidFill>
              </a:rPr>
              <a:t>làm </a:t>
            </a:r>
          </a:p>
          <a:p>
            <a:pPr>
              <a:spcBef>
                <a:spcPct val="0"/>
              </a:spcBef>
              <a:buFontTx/>
              <a:buNone/>
            </a:pPr>
            <a:r>
              <a:rPr lang="en-US" altLang="en-US" sz="2800" b="1">
                <a:solidFill>
                  <a:srgbClr val="000000"/>
                </a:solidFill>
              </a:rPr>
              <a:t>cho thức ăn khi được đưa vào khoang miệng </a:t>
            </a:r>
          </a:p>
          <a:p>
            <a:pPr>
              <a:spcBef>
                <a:spcPct val="0"/>
              </a:spcBef>
              <a:buFontTx/>
              <a:buNone/>
            </a:pPr>
            <a:r>
              <a:rPr lang="en-US" altLang="en-US" sz="2800" b="1">
                <a:solidFill>
                  <a:srgbClr val="000000"/>
                </a:solidFill>
              </a:rPr>
              <a:t>trở thành</a:t>
            </a:r>
            <a:r>
              <a:rPr lang="en-US" altLang="en-US" sz="2800" b="1">
                <a:solidFill>
                  <a:srgbClr val="0000FF"/>
                </a:solidFill>
              </a:rPr>
              <a:t>(3)</a:t>
            </a:r>
            <a:r>
              <a:rPr lang="en-US" altLang="en-US" sz="2800" b="1">
                <a:solidFill>
                  <a:srgbClr val="000000"/>
                </a:solidFill>
              </a:rPr>
              <a:t>…………………………….</a:t>
            </a:r>
            <a:r>
              <a:rPr lang="en-US" altLang="en-US" sz="2800" b="1" i="1">
                <a:solidFill>
                  <a:srgbClr val="000000"/>
                </a:solidFill>
              </a:rPr>
              <a:t>thấm</a:t>
            </a:r>
          </a:p>
          <a:p>
            <a:pPr>
              <a:spcBef>
                <a:spcPct val="0"/>
              </a:spcBef>
              <a:buFontTx/>
              <a:buNone/>
            </a:pPr>
            <a:r>
              <a:rPr lang="en-US" altLang="en-US" sz="2800" b="1" i="1">
                <a:solidFill>
                  <a:srgbClr val="000000"/>
                </a:solidFill>
              </a:rPr>
              <a:t> đẫm nước bọt, và dễ nuốt</a:t>
            </a:r>
            <a:r>
              <a:rPr lang="en-US" altLang="en-US" sz="2800" b="1">
                <a:solidFill>
                  <a:srgbClr val="000000"/>
                </a:solidFill>
              </a:rPr>
              <a:t>. Trong đó :</a:t>
            </a:r>
          </a:p>
          <a:p>
            <a:pPr>
              <a:spcBef>
                <a:spcPct val="0"/>
              </a:spcBef>
              <a:buFontTx/>
              <a:buNone/>
            </a:pPr>
            <a:endParaRPr lang="en-US" altLang="en-US" sz="2400" b="1">
              <a:solidFill>
                <a:srgbClr val="000000"/>
              </a:solidFill>
            </a:endParaRPr>
          </a:p>
          <a:p>
            <a:pPr>
              <a:spcBef>
                <a:spcPct val="0"/>
              </a:spcBef>
              <a:buFontTx/>
              <a:buNone/>
            </a:pPr>
            <a:r>
              <a:rPr lang="en-US" altLang="en-US" sz="2400" b="1">
                <a:solidFill>
                  <a:srgbClr val="000000"/>
                </a:solidFill>
              </a:rPr>
              <a:t>Tinh bột chín                        Đường mantozơ </a:t>
            </a:r>
          </a:p>
          <a:p>
            <a:pPr>
              <a:spcBef>
                <a:spcPct val="0"/>
              </a:spcBef>
              <a:buFontTx/>
              <a:buNone/>
            </a:pPr>
            <a:r>
              <a:rPr lang="en-US" altLang="en-US" sz="2400" b="1">
                <a:solidFill>
                  <a:srgbClr val="000000"/>
                </a:solidFill>
              </a:rPr>
              <a:t>                            </a:t>
            </a:r>
          </a:p>
        </p:txBody>
      </p:sp>
      <p:sp>
        <p:nvSpPr>
          <p:cNvPr id="28676" name="Text Box 4">
            <a:extLst>
              <a:ext uri="{FF2B5EF4-FFF2-40B4-BE49-F238E27FC236}">
                <a16:creationId xmlns:a16="http://schemas.microsoft.com/office/drawing/2014/main" id="{29FD865C-FE5D-4232-B030-03242A2967E5}"/>
              </a:ext>
            </a:extLst>
          </p:cNvPr>
          <p:cNvSpPr txBox="1">
            <a:spLocks noChangeArrowheads="1"/>
          </p:cNvSpPr>
          <p:nvPr/>
        </p:nvSpPr>
        <p:spPr bwMode="auto">
          <a:xfrm>
            <a:off x="6934200" y="1295400"/>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i="1">
                <a:solidFill>
                  <a:srgbClr val="CC0000"/>
                </a:solidFill>
              </a:rPr>
              <a:t>răng</a:t>
            </a:r>
          </a:p>
        </p:txBody>
      </p:sp>
      <p:sp>
        <p:nvSpPr>
          <p:cNvPr id="28677" name="Text Box 5">
            <a:extLst>
              <a:ext uri="{FF2B5EF4-FFF2-40B4-BE49-F238E27FC236}">
                <a16:creationId xmlns:a16="http://schemas.microsoft.com/office/drawing/2014/main" id="{B9B7726D-F3DC-44FB-8E43-1E4AB05CBFEC}"/>
              </a:ext>
            </a:extLst>
          </p:cNvPr>
          <p:cNvSpPr txBox="1">
            <a:spLocks noChangeArrowheads="1"/>
          </p:cNvSpPr>
          <p:nvPr/>
        </p:nvSpPr>
        <p:spPr bwMode="auto">
          <a:xfrm>
            <a:off x="1828800" y="1752600"/>
            <a:ext cx="441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i="1">
                <a:solidFill>
                  <a:srgbClr val="CC0000"/>
                </a:solidFill>
              </a:rPr>
              <a:t>lưỡi, các cơ môi và má </a:t>
            </a:r>
          </a:p>
        </p:txBody>
      </p:sp>
      <p:sp>
        <p:nvSpPr>
          <p:cNvPr id="28678" name="Text Box 6">
            <a:extLst>
              <a:ext uri="{FF2B5EF4-FFF2-40B4-BE49-F238E27FC236}">
                <a16:creationId xmlns:a16="http://schemas.microsoft.com/office/drawing/2014/main" id="{B5B19E49-A882-44AE-9DB5-4E8F9111405A}"/>
              </a:ext>
            </a:extLst>
          </p:cNvPr>
          <p:cNvSpPr txBox="1">
            <a:spLocks noChangeArrowheads="1"/>
          </p:cNvSpPr>
          <p:nvPr/>
        </p:nvSpPr>
        <p:spPr bwMode="auto">
          <a:xfrm>
            <a:off x="4343400" y="22098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i="1">
                <a:solidFill>
                  <a:srgbClr val="CC0000"/>
                </a:solidFill>
              </a:rPr>
              <a:t>tuyến nước bọt</a:t>
            </a:r>
          </a:p>
        </p:txBody>
      </p:sp>
      <p:sp>
        <p:nvSpPr>
          <p:cNvPr id="28679" name="Text Box 7">
            <a:extLst>
              <a:ext uri="{FF2B5EF4-FFF2-40B4-BE49-F238E27FC236}">
                <a16:creationId xmlns:a16="http://schemas.microsoft.com/office/drawing/2014/main" id="{02BAE3F1-4546-420B-80AA-948C51EDF820}"/>
              </a:ext>
            </a:extLst>
          </p:cNvPr>
          <p:cNvSpPr txBox="1">
            <a:spLocks noChangeArrowheads="1"/>
          </p:cNvSpPr>
          <p:nvPr/>
        </p:nvSpPr>
        <p:spPr bwMode="auto">
          <a:xfrm>
            <a:off x="3352800" y="3048000"/>
            <a:ext cx="403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i="1">
                <a:solidFill>
                  <a:srgbClr val="CC0000"/>
                </a:solidFill>
              </a:rPr>
              <a:t>viên thức ăn nhuyễn,</a:t>
            </a:r>
          </a:p>
        </p:txBody>
      </p:sp>
      <p:sp>
        <p:nvSpPr>
          <p:cNvPr id="51208" name="Line 8">
            <a:extLst>
              <a:ext uri="{FF2B5EF4-FFF2-40B4-BE49-F238E27FC236}">
                <a16:creationId xmlns:a16="http://schemas.microsoft.com/office/drawing/2014/main" id="{EC100916-1CD6-4890-952B-FF52653D6251}"/>
              </a:ext>
            </a:extLst>
          </p:cNvPr>
          <p:cNvSpPr>
            <a:spLocks noChangeShapeType="1"/>
          </p:cNvSpPr>
          <p:nvPr/>
        </p:nvSpPr>
        <p:spPr bwMode="auto">
          <a:xfrm>
            <a:off x="4114800" y="4572000"/>
            <a:ext cx="1143000" cy="0"/>
          </a:xfrm>
          <a:prstGeom prst="line">
            <a:avLst/>
          </a:prstGeom>
          <a:noFill/>
          <a:ln w="9525">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1" name="Text Box 9">
            <a:extLst>
              <a:ext uri="{FF2B5EF4-FFF2-40B4-BE49-F238E27FC236}">
                <a16:creationId xmlns:a16="http://schemas.microsoft.com/office/drawing/2014/main" id="{09ADA4C9-0637-4AA9-B6D6-A4AA4AF7A159}"/>
              </a:ext>
            </a:extLst>
          </p:cNvPr>
          <p:cNvSpPr txBox="1">
            <a:spLocks noChangeArrowheads="1"/>
          </p:cNvSpPr>
          <p:nvPr/>
        </p:nvSpPr>
        <p:spPr bwMode="auto">
          <a:xfrm>
            <a:off x="4114800" y="3962400"/>
            <a:ext cx="1524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rPr>
              <a:t>Enzim</a:t>
            </a:r>
          </a:p>
          <a:p>
            <a:pPr>
              <a:spcBef>
                <a:spcPct val="50000"/>
              </a:spcBef>
              <a:buFontTx/>
              <a:buNone/>
            </a:pPr>
            <a:endParaRPr lang="en-US" altLang="en-US" sz="2400">
              <a:solidFill>
                <a:srgbClr val="FF3300"/>
              </a:solidFill>
            </a:endParaRPr>
          </a:p>
        </p:txBody>
      </p:sp>
      <p:sp>
        <p:nvSpPr>
          <p:cNvPr id="28682" name="Text Box 10">
            <a:extLst>
              <a:ext uri="{FF2B5EF4-FFF2-40B4-BE49-F238E27FC236}">
                <a16:creationId xmlns:a16="http://schemas.microsoft.com/office/drawing/2014/main" id="{253E9A02-8DFC-4396-880D-A194456BD8E8}"/>
              </a:ext>
            </a:extLst>
          </p:cNvPr>
          <p:cNvSpPr txBox="1">
            <a:spLocks noChangeArrowheads="1"/>
          </p:cNvSpPr>
          <p:nvPr/>
        </p:nvSpPr>
        <p:spPr bwMode="auto">
          <a:xfrm>
            <a:off x="4191000" y="4724400"/>
            <a:ext cx="2286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FF3300"/>
                </a:solidFill>
              </a:rPr>
              <a:t>Amilaza</a:t>
            </a:r>
          </a:p>
          <a:p>
            <a:pPr>
              <a:spcBef>
                <a:spcPct val="50000"/>
              </a:spcBef>
              <a:buFontTx/>
              <a:buNone/>
            </a:pPr>
            <a:endParaRPr lang="en-US" altLang="en-US" sz="2400">
              <a:solidFill>
                <a:srgbClr val="FF3300"/>
              </a:solidFill>
            </a:endParaRPr>
          </a:p>
        </p:txBody>
      </p:sp>
      <p:sp>
        <p:nvSpPr>
          <p:cNvPr id="51211" name="Text Box 11">
            <a:extLst>
              <a:ext uri="{FF2B5EF4-FFF2-40B4-BE49-F238E27FC236}">
                <a16:creationId xmlns:a16="http://schemas.microsoft.com/office/drawing/2014/main" id="{08C90C53-F942-4C9B-B021-3D29F668AB7B}"/>
              </a:ext>
            </a:extLst>
          </p:cNvPr>
          <p:cNvSpPr txBox="1">
            <a:spLocks noChangeArrowheads="1"/>
          </p:cNvSpPr>
          <p:nvPr/>
        </p:nvSpPr>
        <p:spPr bwMode="auto">
          <a:xfrm>
            <a:off x="1066800" y="6858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0099"/>
                </a:solidFill>
              </a:rPr>
              <a:t>Chọn cụm từ thích hợp điền vào chổ trống</a:t>
            </a:r>
          </a:p>
        </p:txBody>
      </p:sp>
    </p:spTree>
    <p:extLst>
      <p:ext uri="{BB962C8B-B14F-4D97-AF65-F5344CB8AC3E}">
        <p14:creationId xmlns:p14="http://schemas.microsoft.com/office/powerpoint/2010/main" val="2836617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heckerboard(across)">
                                      <p:cBhvr>
                                        <p:cTn id="7" dur="500"/>
                                        <p:tgtEl>
                                          <p:spTgt spid="286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677"/>
                                        </p:tgtEl>
                                        <p:attrNameLst>
                                          <p:attrName>style.visibility</p:attrName>
                                        </p:attrNameLst>
                                      </p:cBhvr>
                                      <p:to>
                                        <p:strVal val="visible"/>
                                      </p:to>
                                    </p:set>
                                    <p:animEffect transition="in" filter="checkerboard(across)">
                                      <p:cBhvr>
                                        <p:cTn id="10" dur="500"/>
                                        <p:tgtEl>
                                          <p:spTgt spid="286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animEffect transition="in" filter="diamond(in)">
                                      <p:cBhvr>
                                        <p:cTn id="15" dur="2000"/>
                                        <p:tgtEl>
                                          <p:spTgt spid="2867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8679"/>
                                        </p:tgtEl>
                                        <p:attrNameLst>
                                          <p:attrName>style.visibility</p:attrName>
                                        </p:attrNameLst>
                                      </p:cBhvr>
                                      <p:to>
                                        <p:strVal val="visible"/>
                                      </p:to>
                                    </p:set>
                                    <p:animEffect transition="in" filter="box(in)">
                                      <p:cBhvr>
                                        <p:cTn id="20" dur="500"/>
                                        <p:tgtEl>
                                          <p:spTgt spid="2867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81"/>
                                        </p:tgtEl>
                                        <p:attrNameLst>
                                          <p:attrName>style.visibility</p:attrName>
                                        </p:attrNameLst>
                                      </p:cBhvr>
                                      <p:to>
                                        <p:strVal val="visible"/>
                                      </p:to>
                                    </p:set>
                                    <p:anim calcmode="lin" valueType="num">
                                      <p:cBhvr additive="base">
                                        <p:cTn id="25" dur="500" fill="hold"/>
                                        <p:tgtEl>
                                          <p:spTgt spid="28681"/>
                                        </p:tgtEl>
                                        <p:attrNameLst>
                                          <p:attrName>ppt_x</p:attrName>
                                        </p:attrNameLst>
                                      </p:cBhvr>
                                      <p:tavLst>
                                        <p:tav tm="0">
                                          <p:val>
                                            <p:strVal val="#ppt_x"/>
                                          </p:val>
                                        </p:tav>
                                        <p:tav tm="100000">
                                          <p:val>
                                            <p:strVal val="#ppt_x"/>
                                          </p:val>
                                        </p:tav>
                                      </p:tavLst>
                                    </p:anim>
                                    <p:anim calcmode="lin" valueType="num">
                                      <p:cBhvr additive="base">
                                        <p:cTn id="26"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8682"/>
                                        </p:tgtEl>
                                        <p:attrNameLst>
                                          <p:attrName>style.visibility</p:attrName>
                                        </p:attrNameLst>
                                      </p:cBhvr>
                                      <p:to>
                                        <p:strVal val="visible"/>
                                      </p:to>
                                    </p:set>
                                    <p:animEffect transition="in" filter="blinds(horizontal)">
                                      <p:cBhvr>
                                        <p:cTn id="31" dur="500"/>
                                        <p:tgtEl>
                                          <p:spTgt spid="28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p:bldP spid="28678" grpId="0"/>
      <p:bldP spid="28679" grpId="0"/>
      <p:bldP spid="28681" grpId="0"/>
      <p:bldP spid="286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AutoShape 8">
            <a:extLst>
              <a:ext uri="{FF2B5EF4-FFF2-40B4-BE49-F238E27FC236}">
                <a16:creationId xmlns:a16="http://schemas.microsoft.com/office/drawing/2014/main" id="{A5AA436B-1BDA-469D-8509-71E5ABF045E4}"/>
              </a:ext>
            </a:extLst>
          </p:cNvPr>
          <p:cNvSpPr>
            <a:spLocks noChangeArrowheads="1"/>
          </p:cNvSpPr>
          <p:nvPr/>
        </p:nvSpPr>
        <p:spPr bwMode="auto">
          <a:xfrm>
            <a:off x="609600" y="1524000"/>
            <a:ext cx="7696200" cy="5334000"/>
          </a:xfrm>
          <a:prstGeom prst="irregularSeal1">
            <a:avLst/>
          </a:prstGeom>
          <a:solidFill>
            <a:srgbClr val="FFFF99"/>
          </a:solidFill>
          <a:ln w="9525" algn="ctr">
            <a:solidFill>
              <a:srgbClr val="FFFF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2800" b="1">
                <a:solidFill>
                  <a:srgbClr val="FF00FF"/>
                </a:solidFill>
                <a:latin typeface="Times New Roman" panose="02020603050405020304" pitchFamily="18" charset="0"/>
              </a:rPr>
              <a:t>Vì khi nhai càng kĩ thì thức ăn </a:t>
            </a:r>
          </a:p>
          <a:p>
            <a:pPr algn="ctr" eaLnBrk="1" hangingPunct="1">
              <a:lnSpc>
                <a:spcPct val="90000"/>
              </a:lnSpc>
              <a:spcBef>
                <a:spcPct val="0"/>
              </a:spcBef>
              <a:buFontTx/>
              <a:buNone/>
            </a:pPr>
            <a:r>
              <a:rPr lang="en-US" altLang="en-US" sz="2800" b="1">
                <a:solidFill>
                  <a:srgbClr val="FF00FF"/>
                </a:solidFill>
                <a:latin typeface="Times New Roman" panose="02020603050405020304" pitchFamily="18" charset="0"/>
              </a:rPr>
              <a:t>càng nhuyễn,thấm đều dịch tiêu </a:t>
            </a:r>
          </a:p>
          <a:p>
            <a:pPr algn="ctr" eaLnBrk="1" hangingPunct="1">
              <a:lnSpc>
                <a:spcPct val="90000"/>
              </a:lnSpc>
              <a:spcBef>
                <a:spcPct val="0"/>
              </a:spcBef>
              <a:buFontTx/>
              <a:buNone/>
            </a:pPr>
            <a:r>
              <a:rPr lang="en-US" altLang="en-US" sz="2800" b="1">
                <a:solidFill>
                  <a:srgbClr val="FF00FF"/>
                </a:solidFill>
                <a:latin typeface="Times New Roman" panose="02020603050405020304" pitchFamily="18" charset="0"/>
              </a:rPr>
              <a:t>hóa nên hiệu suất tiêu hoá </a:t>
            </a:r>
          </a:p>
          <a:p>
            <a:pPr algn="ctr" eaLnBrk="1" hangingPunct="1">
              <a:lnSpc>
                <a:spcPct val="90000"/>
              </a:lnSpc>
              <a:spcBef>
                <a:spcPct val="0"/>
              </a:spcBef>
              <a:buFontTx/>
              <a:buNone/>
            </a:pPr>
            <a:r>
              <a:rPr lang="en-US" altLang="en-US" sz="2800" b="1">
                <a:solidFill>
                  <a:srgbClr val="FF00FF"/>
                </a:solidFill>
                <a:latin typeface="Times New Roman" panose="02020603050405020304" pitchFamily="18" charset="0"/>
              </a:rPr>
              <a:t>càng cao, cơ thể thấp thụ </a:t>
            </a:r>
          </a:p>
          <a:p>
            <a:pPr algn="ctr" eaLnBrk="1" hangingPunct="1">
              <a:lnSpc>
                <a:spcPct val="90000"/>
              </a:lnSpc>
              <a:spcBef>
                <a:spcPct val="0"/>
              </a:spcBef>
              <a:buFontTx/>
              <a:buNone/>
            </a:pPr>
            <a:r>
              <a:rPr lang="en-US" altLang="en-US" sz="2800" b="1">
                <a:solidFill>
                  <a:srgbClr val="FF00FF"/>
                </a:solidFill>
                <a:latin typeface="Times New Roman" panose="02020603050405020304" pitchFamily="18" charset="0"/>
              </a:rPr>
              <a:t>được nhiều chất dinh </a:t>
            </a:r>
          </a:p>
          <a:p>
            <a:pPr algn="ctr" eaLnBrk="1" hangingPunct="1">
              <a:lnSpc>
                <a:spcPct val="90000"/>
              </a:lnSpc>
              <a:spcBef>
                <a:spcPct val="0"/>
              </a:spcBef>
              <a:buFontTx/>
              <a:buNone/>
            </a:pPr>
            <a:r>
              <a:rPr lang="en-US" altLang="en-US" sz="2800" b="1">
                <a:solidFill>
                  <a:srgbClr val="FF00FF"/>
                </a:solidFill>
                <a:latin typeface="Times New Roman" panose="02020603050405020304" pitchFamily="18" charset="0"/>
              </a:rPr>
              <a:t>dưỡng hơn nên no lâu hơn.</a:t>
            </a:r>
          </a:p>
        </p:txBody>
      </p:sp>
      <p:sp>
        <p:nvSpPr>
          <p:cNvPr id="20486" name="Text Box 6">
            <a:extLst>
              <a:ext uri="{FF2B5EF4-FFF2-40B4-BE49-F238E27FC236}">
                <a16:creationId xmlns:a16="http://schemas.microsoft.com/office/drawing/2014/main" id="{E8E0F75A-73A0-4C8A-9536-1DBB397253A2}"/>
              </a:ext>
            </a:extLst>
          </p:cNvPr>
          <p:cNvSpPr txBox="1">
            <a:spLocks noChangeArrowheads="1"/>
          </p:cNvSpPr>
          <p:nvPr/>
        </p:nvSpPr>
        <p:spPr bwMode="auto">
          <a:xfrm>
            <a:off x="457200" y="409575"/>
            <a:ext cx="838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0000FF"/>
                </a:solidFill>
                <a:latin typeface="Times New Roman" panose="02020603050405020304" pitchFamily="18" charset="0"/>
              </a:rPr>
              <a:t>Giải thích nghĩa đen về mặt sinh học của câu thành ngữ </a:t>
            </a:r>
            <a:r>
              <a:rPr lang="en-US" altLang="en-US" sz="4400" b="1" i="1">
                <a:solidFill>
                  <a:srgbClr val="FF0000"/>
                </a:solidFill>
                <a:latin typeface="Times New Roman" panose="02020603050405020304" pitchFamily="18" charset="0"/>
              </a:rPr>
              <a:t>“Nhai kĩ no lâu”</a:t>
            </a:r>
            <a:endParaRPr lang="en-US" altLang="en-US" sz="3600" b="1" i="1">
              <a:solidFill>
                <a:srgbClr val="FF0000"/>
              </a:solidFill>
              <a:latin typeface="Times New Roman" panose="02020603050405020304" pitchFamily="18" charset="0"/>
            </a:endParaRPr>
          </a:p>
        </p:txBody>
      </p:sp>
      <p:sp>
        <p:nvSpPr>
          <p:cNvPr id="40964" name="Slide Number Placeholder 3">
            <a:extLst>
              <a:ext uri="{FF2B5EF4-FFF2-40B4-BE49-F238E27FC236}">
                <a16:creationId xmlns:a16="http://schemas.microsoft.com/office/drawing/2014/main" id="{DF828976-424C-4C70-9435-A607A263090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4A18E4-4283-4EF4-8A22-73AE81A8F187}" type="slidenum">
              <a:rPr lang="en-US" altLang="en-US" sz="1400" smtClean="0"/>
              <a:pPr>
                <a:spcBef>
                  <a:spcPct val="0"/>
                </a:spcBef>
                <a:buFontTx/>
                <a:buNone/>
              </a:pPr>
              <a:t>8</a:t>
            </a:fld>
            <a:endParaRPr lang="en-US" altLang="en-US" sz="1400"/>
          </a:p>
        </p:txBody>
      </p:sp>
    </p:spTree>
    <p:extLst>
      <p:ext uri="{BB962C8B-B14F-4D97-AF65-F5344CB8AC3E}">
        <p14:creationId xmlns:p14="http://schemas.microsoft.com/office/powerpoint/2010/main" val="15833042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linds(horizontal)">
                                      <p:cBhvr>
                                        <p:cTn id="7" dur="500"/>
                                        <p:tgtEl>
                                          <p:spTgt spid="20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040"/>
                                        </p:tgtEl>
                                        <p:attrNameLst>
                                          <p:attrName>style.visibility</p:attrName>
                                        </p:attrNameLst>
                                      </p:cBhvr>
                                      <p:to>
                                        <p:strVal val="visible"/>
                                      </p:to>
                                    </p:set>
                                    <p:animEffect transition="in" filter="circle(in)">
                                      <p:cBhvr>
                                        <p:cTn id="12"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P spid="204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Picture7">
            <a:extLst>
              <a:ext uri="{FF2B5EF4-FFF2-40B4-BE49-F238E27FC236}">
                <a16:creationId xmlns:a16="http://schemas.microsoft.com/office/drawing/2014/main" id="{B6A160A3-E8F2-4853-8315-0C6AABB005C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6" descr="Picture7">
            <a:extLst>
              <a:ext uri="{FF2B5EF4-FFF2-40B4-BE49-F238E27FC236}">
                <a16:creationId xmlns:a16="http://schemas.microsoft.com/office/drawing/2014/main" id="{35947035-BF16-4D41-8ACA-3326F9B65BA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Picture7">
            <a:extLst>
              <a:ext uri="{FF2B5EF4-FFF2-40B4-BE49-F238E27FC236}">
                <a16:creationId xmlns:a16="http://schemas.microsoft.com/office/drawing/2014/main" id="{E9450843-B0F9-4A08-8AF3-D24CF2D71DC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52400"/>
            <a:ext cx="1676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Picture7">
            <a:extLst>
              <a:ext uri="{FF2B5EF4-FFF2-40B4-BE49-F238E27FC236}">
                <a16:creationId xmlns:a16="http://schemas.microsoft.com/office/drawing/2014/main" id="{EF53F610-4B43-44EE-AC01-FDA1FEA2062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25780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descr="Picture35">
            <a:extLst>
              <a:ext uri="{FF2B5EF4-FFF2-40B4-BE49-F238E27FC236}">
                <a16:creationId xmlns:a16="http://schemas.microsoft.com/office/drawing/2014/main" id="{3DDBEB85-FA32-498A-A356-64FB1946D2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2951">
            <a:off x="1752600" y="685800"/>
            <a:ext cx="20097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38" name="Text Box 14">
            <a:extLst>
              <a:ext uri="{FF2B5EF4-FFF2-40B4-BE49-F238E27FC236}">
                <a16:creationId xmlns:a16="http://schemas.microsoft.com/office/drawing/2014/main" id="{079D4B9E-3DB0-44A4-8051-882CB89E0721}"/>
              </a:ext>
            </a:extLst>
          </p:cNvPr>
          <p:cNvSpPr txBox="1">
            <a:spLocks noChangeArrowheads="1"/>
          </p:cNvSpPr>
          <p:nvPr/>
        </p:nvSpPr>
        <p:spPr bwMode="auto">
          <a:xfrm>
            <a:off x="1320800" y="2997200"/>
            <a:ext cx="759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800100" indent="-342900">
              <a:defRPr sz="2400">
                <a:solidFill>
                  <a:schemeClr val="tx1"/>
                </a:solidFill>
                <a:latin typeface="Times New Roman" panose="02020603050405020304" pitchFamily="18" charset="0"/>
                <a:cs typeface="Arial" panose="020B0604020202020204" pitchFamily="34" charset="0"/>
              </a:defRPr>
            </a:lvl2pPr>
            <a:lvl3pPr marL="1257300" indent="-342900">
              <a:defRPr sz="2400">
                <a:solidFill>
                  <a:schemeClr val="tx1"/>
                </a:solidFill>
                <a:latin typeface="Times New Roman" panose="02020603050405020304" pitchFamily="18" charset="0"/>
                <a:cs typeface="Arial" panose="020B0604020202020204" pitchFamily="34" charset="0"/>
              </a:defRPr>
            </a:lvl3pPr>
            <a:lvl4pPr marL="1714500" indent="-342900">
              <a:defRPr sz="2400">
                <a:solidFill>
                  <a:schemeClr val="tx1"/>
                </a:solidFill>
                <a:latin typeface="Times New Roman" panose="02020603050405020304" pitchFamily="18" charset="0"/>
                <a:cs typeface="Arial" panose="020B0604020202020204" pitchFamily="34" charset="0"/>
              </a:defRPr>
            </a:lvl4pPr>
            <a:lvl5pPr marL="2171700" indent="-342900">
              <a:defRPr sz="2400">
                <a:solidFill>
                  <a:schemeClr val="tx1"/>
                </a:solidFill>
                <a:latin typeface="Times New Roman" panose="02020603050405020304" pitchFamily="18" charset="0"/>
                <a:cs typeface="Arial" panose="020B0604020202020204" pitchFamily="34"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buFontTx/>
              <a:buAutoNum type="arabicPeriod"/>
            </a:pP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Tôi</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có</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vai</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trò</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trong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tiêu</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hóa</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thức</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ăn</a:t>
            </a:r>
            <a:r>
              <a:rPr lang="en-US" altLang="en-US" sz="2800" b="1" dirty="0">
                <a:solidFill>
                  <a:srgbClr val="0000FF"/>
                </a:solidFill>
                <a:cs typeface="Times New Roman" panose="02020603050405020304" pitchFamily="18" charset="0"/>
              </a:rPr>
              <a:t>.</a:t>
            </a:r>
          </a:p>
        </p:txBody>
      </p:sp>
      <p:sp>
        <p:nvSpPr>
          <p:cNvPr id="257039" name="Text Box 15">
            <a:extLst>
              <a:ext uri="{FF2B5EF4-FFF2-40B4-BE49-F238E27FC236}">
                <a16:creationId xmlns:a16="http://schemas.microsoft.com/office/drawing/2014/main" id="{ED78047C-9873-4A7C-8740-E35972317D85}"/>
              </a:ext>
            </a:extLst>
          </p:cNvPr>
          <p:cNvSpPr txBox="1">
            <a:spLocks noChangeArrowheads="1"/>
          </p:cNvSpPr>
          <p:nvPr/>
        </p:nvSpPr>
        <p:spPr bwMode="auto">
          <a:xfrm>
            <a:off x="1384300" y="3784600"/>
            <a:ext cx="5186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2. Tôi còn bảo vệ răng miệng.</a:t>
            </a:r>
          </a:p>
        </p:txBody>
      </p:sp>
      <p:sp>
        <p:nvSpPr>
          <p:cNvPr id="257042" name="Text Box 18">
            <a:extLst>
              <a:ext uri="{FF2B5EF4-FFF2-40B4-BE49-F238E27FC236}">
                <a16:creationId xmlns:a16="http://schemas.microsoft.com/office/drawing/2014/main" id="{F93F36E5-4FDF-42D7-A061-CEA1F79A0517}"/>
              </a:ext>
            </a:extLst>
          </p:cNvPr>
          <p:cNvSpPr txBox="1">
            <a:spLocks noChangeArrowheads="1"/>
          </p:cNvSpPr>
          <p:nvPr/>
        </p:nvSpPr>
        <p:spPr bwMode="auto">
          <a:xfrm>
            <a:off x="1371600" y="4546600"/>
            <a:ext cx="4117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00FF"/>
                </a:solidFill>
                <a:latin typeface="Times New Roman" panose="02020603050405020304" pitchFamily="18" charset="0"/>
              </a:rPr>
              <a:t>3. Tôi có enzim amilaza</a:t>
            </a:r>
          </a:p>
        </p:txBody>
      </p:sp>
      <p:sp>
        <p:nvSpPr>
          <p:cNvPr id="257043" name="WordArt 19">
            <a:extLst>
              <a:ext uri="{FF2B5EF4-FFF2-40B4-BE49-F238E27FC236}">
                <a16:creationId xmlns:a16="http://schemas.microsoft.com/office/drawing/2014/main" id="{A74C7E40-ED2D-488C-8254-2F259AC65706}"/>
              </a:ext>
            </a:extLst>
          </p:cNvPr>
          <p:cNvSpPr>
            <a:spLocks noChangeArrowheads="1" noChangeShapeType="1" noTextEdit="1"/>
          </p:cNvSpPr>
          <p:nvPr/>
        </p:nvSpPr>
        <p:spPr bwMode="auto">
          <a:xfrm rot="-331089">
            <a:off x="3892550" y="882650"/>
            <a:ext cx="3405188" cy="708025"/>
          </a:xfrm>
          <a:prstGeom prst="rect">
            <a:avLst/>
          </a:prstGeom>
        </p:spPr>
        <p:txBody>
          <a:bodyPr wrap="none" fromWordArt="1">
            <a:prstTxWarp prst="textWave1">
              <a:avLst>
                <a:gd name="adj1" fmla="val 13005"/>
                <a:gd name="adj2" fmla="val 0"/>
              </a:avLst>
            </a:prstTxWarp>
          </a:bodyPr>
          <a:lstStyle/>
          <a:p>
            <a:pPr algn="ctr"/>
            <a:r>
              <a:rPr lang="en-US" sz="3600" b="1" kern="10">
                <a:ln w="9525">
                  <a:solidFill>
                    <a:srgbClr val="CC0000"/>
                  </a:solidFill>
                  <a:round/>
                  <a:headEnd/>
                  <a:tailEnd/>
                </a:ln>
                <a:solidFill>
                  <a:srgbClr val="CC0000"/>
                </a:solidFill>
                <a:effectLst>
                  <a:outerShdw dist="53882" dir="2700000" algn="ctr" rotWithShape="0">
                    <a:srgbClr val="C0C0C0">
                      <a:alpha val="79999"/>
                    </a:srgbClr>
                  </a:outerShdw>
                </a:effectLst>
                <a:cs typeface="Times New Roman" panose="02020603050405020304" pitchFamily="18" charset="0"/>
              </a:rPr>
              <a:t>Tôi là ai ?</a:t>
            </a:r>
          </a:p>
        </p:txBody>
      </p:sp>
      <p:sp>
        <p:nvSpPr>
          <p:cNvPr id="31755" name="Text Box 20">
            <a:extLst>
              <a:ext uri="{FF2B5EF4-FFF2-40B4-BE49-F238E27FC236}">
                <a16:creationId xmlns:a16="http://schemas.microsoft.com/office/drawing/2014/main" id="{20BB8FDC-65DD-48FC-9C94-B3D887520A73}"/>
              </a:ext>
            </a:extLst>
          </p:cNvPr>
          <p:cNvSpPr txBox="1">
            <a:spLocks noChangeArrowheads="1"/>
          </p:cNvSpPr>
          <p:nvPr/>
        </p:nvSpPr>
        <p:spPr bwMode="auto">
          <a:xfrm rot="-2100820">
            <a:off x="-141288" y="1565275"/>
            <a:ext cx="229870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660066"/>
                </a:solidFill>
                <a:latin typeface="Times New Roman" panose="02020603050405020304" pitchFamily="18" charset="0"/>
              </a:rPr>
              <a:t>Em có biết ?</a:t>
            </a:r>
          </a:p>
        </p:txBody>
      </p:sp>
      <p:sp>
        <p:nvSpPr>
          <p:cNvPr id="31756" name="Rectangle 23">
            <a:extLst>
              <a:ext uri="{FF2B5EF4-FFF2-40B4-BE49-F238E27FC236}">
                <a16:creationId xmlns:a16="http://schemas.microsoft.com/office/drawing/2014/main" id="{6FAFF04B-D5A3-4F36-B045-C1F446E66E6E}"/>
              </a:ext>
            </a:extLst>
          </p:cNvPr>
          <p:cNvSpPr>
            <a:spLocks noChangeArrowheads="1"/>
          </p:cNvSpPr>
          <p:nvPr/>
        </p:nvSpPr>
        <p:spPr bwMode="auto">
          <a:xfrm>
            <a:off x="0" y="0"/>
            <a:ext cx="9144000" cy="68580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7937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mph" presetSubtype="0" repeatCount="indefinite" fill="hold" nodeType="clickEffect">
                                  <p:stCondLst>
                                    <p:cond delay="0"/>
                                  </p:stCondLst>
                                  <p:endCondLst>
                                    <p:cond evt="onNext" delay="0">
                                      <p:tgtEl>
                                        <p:sldTgt/>
                                      </p:tgtEl>
                                    </p:cond>
                                  </p:endCondLst>
                                  <p:childTnLst>
                                    <p:animClr clrSpc="hsl" dir="cw">
                                      <p:cBhvr override="childStyle">
                                        <p:cTn id="6" dur="500" fill="hold"/>
                                        <p:tgtEl>
                                          <p:spTgt spid="257043"/>
                                        </p:tgtEl>
                                        <p:attrNameLst>
                                          <p:attrName>style.color</p:attrName>
                                        </p:attrNameLst>
                                      </p:cBhvr>
                                      <p:by>
                                        <p:hsl h="0" s="12549" l="25098"/>
                                      </p:by>
                                    </p:animClr>
                                    <p:animClr clrSpc="hsl" dir="cw">
                                      <p:cBhvr>
                                        <p:cTn id="7" dur="500" fill="hold"/>
                                        <p:tgtEl>
                                          <p:spTgt spid="257043"/>
                                        </p:tgtEl>
                                        <p:attrNameLst>
                                          <p:attrName>fillcolor</p:attrName>
                                        </p:attrNameLst>
                                      </p:cBhvr>
                                      <p:by>
                                        <p:hsl h="0" s="12549" l="25098"/>
                                      </p:by>
                                    </p:animClr>
                                    <p:animClr clrSpc="hsl" dir="cw">
                                      <p:cBhvr>
                                        <p:cTn id="8" dur="500" fill="hold"/>
                                        <p:tgtEl>
                                          <p:spTgt spid="257043"/>
                                        </p:tgtEl>
                                        <p:attrNameLst>
                                          <p:attrName>stroke.color</p:attrName>
                                        </p:attrNameLst>
                                      </p:cBhvr>
                                      <p:by>
                                        <p:hsl h="0" s="12549" l="25098"/>
                                      </p:by>
                                    </p:animClr>
                                    <p:set>
                                      <p:cBhvr>
                                        <p:cTn id="9" dur="500" fill="hold"/>
                                        <p:tgtEl>
                                          <p:spTgt spid="2570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7038"/>
                                        </p:tgtEl>
                                        <p:attrNameLst>
                                          <p:attrName>style.visibility</p:attrName>
                                        </p:attrNameLst>
                                      </p:cBhvr>
                                      <p:to>
                                        <p:strVal val="visible"/>
                                      </p:to>
                                    </p:set>
                                    <p:anim calcmode="lin" valueType="num">
                                      <p:cBhvr>
                                        <p:cTn id="14" dur="500" fill="hold"/>
                                        <p:tgtEl>
                                          <p:spTgt spid="257038"/>
                                        </p:tgtEl>
                                        <p:attrNameLst>
                                          <p:attrName>ppt_w</p:attrName>
                                        </p:attrNameLst>
                                      </p:cBhvr>
                                      <p:tavLst>
                                        <p:tav tm="0">
                                          <p:val>
                                            <p:fltVal val="0"/>
                                          </p:val>
                                        </p:tav>
                                        <p:tav tm="100000">
                                          <p:val>
                                            <p:strVal val="#ppt_w"/>
                                          </p:val>
                                        </p:tav>
                                      </p:tavLst>
                                    </p:anim>
                                    <p:anim calcmode="lin" valueType="num">
                                      <p:cBhvr>
                                        <p:cTn id="15" dur="500" fill="hold"/>
                                        <p:tgtEl>
                                          <p:spTgt spid="257038"/>
                                        </p:tgtEl>
                                        <p:attrNameLst>
                                          <p:attrName>ppt_h</p:attrName>
                                        </p:attrNameLst>
                                      </p:cBhvr>
                                      <p:tavLst>
                                        <p:tav tm="0">
                                          <p:val>
                                            <p:fltVal val="0"/>
                                          </p:val>
                                        </p:tav>
                                        <p:tav tm="100000">
                                          <p:val>
                                            <p:strVal val="#ppt_h"/>
                                          </p:val>
                                        </p:tav>
                                      </p:tavLst>
                                    </p:anim>
                                    <p:animEffect transition="in" filter="fade">
                                      <p:cBhvr>
                                        <p:cTn id="16" dur="500"/>
                                        <p:tgtEl>
                                          <p:spTgt spid="257038"/>
                                        </p:tgtEl>
                                      </p:cBhvr>
                                    </p:animEffect>
                                  </p:childTnLst>
                                  <p:subTnLst>
                                    <p:animClr clrSpc="rgb" dir="cw">
                                      <p:cBhvr override="childStyle">
                                        <p:cTn dur="1" fill="hold" display="0" masterRel="nextClick" afterEffect="1"/>
                                        <p:tgtEl>
                                          <p:spTgt spid="257038"/>
                                        </p:tgtEl>
                                        <p:attrNameLst>
                                          <p:attrName>ppt_c</p:attrName>
                                        </p:attrNameLst>
                                      </p:cBhvr>
                                      <p:to>
                                        <a:srgbClr val="CC000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7039"/>
                                        </p:tgtEl>
                                        <p:attrNameLst>
                                          <p:attrName>style.visibility</p:attrName>
                                        </p:attrNameLst>
                                      </p:cBhvr>
                                      <p:to>
                                        <p:strVal val="visible"/>
                                      </p:to>
                                    </p:set>
                                    <p:anim calcmode="lin" valueType="num">
                                      <p:cBhvr additive="base">
                                        <p:cTn id="21" dur="500" fill="hold"/>
                                        <p:tgtEl>
                                          <p:spTgt spid="257039"/>
                                        </p:tgtEl>
                                        <p:attrNameLst>
                                          <p:attrName>ppt_x</p:attrName>
                                        </p:attrNameLst>
                                      </p:cBhvr>
                                      <p:tavLst>
                                        <p:tav tm="0">
                                          <p:val>
                                            <p:strVal val="#ppt_x"/>
                                          </p:val>
                                        </p:tav>
                                        <p:tav tm="100000">
                                          <p:val>
                                            <p:strVal val="#ppt_x"/>
                                          </p:val>
                                        </p:tav>
                                      </p:tavLst>
                                    </p:anim>
                                    <p:anim calcmode="lin" valueType="num">
                                      <p:cBhvr additive="base">
                                        <p:cTn id="22" dur="500" fill="hold"/>
                                        <p:tgtEl>
                                          <p:spTgt spid="25703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57042"/>
                                        </p:tgtEl>
                                        <p:attrNameLst>
                                          <p:attrName>style.visibility</p:attrName>
                                        </p:attrNameLst>
                                      </p:cBhvr>
                                      <p:to>
                                        <p:strVal val="visible"/>
                                      </p:to>
                                    </p:set>
                                    <p:anim calcmode="lin" valueType="num">
                                      <p:cBhvr>
                                        <p:cTn id="27" dur="500" fill="hold"/>
                                        <p:tgtEl>
                                          <p:spTgt spid="257042"/>
                                        </p:tgtEl>
                                        <p:attrNameLst>
                                          <p:attrName>ppt_w</p:attrName>
                                        </p:attrNameLst>
                                      </p:cBhvr>
                                      <p:tavLst>
                                        <p:tav tm="0">
                                          <p:val>
                                            <p:fltVal val="0"/>
                                          </p:val>
                                        </p:tav>
                                        <p:tav tm="100000">
                                          <p:val>
                                            <p:strVal val="#ppt_w"/>
                                          </p:val>
                                        </p:tav>
                                      </p:tavLst>
                                    </p:anim>
                                    <p:anim calcmode="lin" valueType="num">
                                      <p:cBhvr>
                                        <p:cTn id="28" dur="500" fill="hold"/>
                                        <p:tgtEl>
                                          <p:spTgt spid="257042"/>
                                        </p:tgtEl>
                                        <p:attrNameLst>
                                          <p:attrName>ppt_h</p:attrName>
                                        </p:attrNameLst>
                                      </p:cBhvr>
                                      <p:tavLst>
                                        <p:tav tm="0">
                                          <p:val>
                                            <p:fltVal val="0"/>
                                          </p:val>
                                        </p:tav>
                                        <p:tav tm="100000">
                                          <p:val>
                                            <p:strVal val="#ppt_h"/>
                                          </p:val>
                                        </p:tav>
                                      </p:tavLst>
                                    </p:anim>
                                    <p:animEffect transition="in" filter="fade">
                                      <p:cBhvr>
                                        <p:cTn id="29" dur="500"/>
                                        <p:tgtEl>
                                          <p:spTgt spid="257042"/>
                                        </p:tgtEl>
                                      </p:cBhvr>
                                    </p:animEffect>
                                  </p:childTnLst>
                                  <p:subTnLst>
                                    <p:animClr clrSpc="rgb" dir="cw">
                                      <p:cBhvr override="childStyle">
                                        <p:cTn dur="1" fill="hold" display="0" masterRel="nextClick" afterEffect="1"/>
                                        <p:tgtEl>
                                          <p:spTgt spid="257042"/>
                                        </p:tgtEl>
                                        <p:attrNameLst>
                                          <p:attrName>ppt_c</p:attrName>
                                        </p:attrNameLst>
                                      </p:cBhvr>
                                      <p:to>
                                        <a:srgbClr val="00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8" grpId="0"/>
      <p:bldP spid="257039" grpId="0"/>
      <p:bldP spid="25704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2677</TotalTime>
  <Words>1733</Words>
  <Application>Microsoft Office PowerPoint</Application>
  <PresentationFormat>On-screen Show (4:3)</PresentationFormat>
  <Paragraphs>193</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.VnArial</vt:lpstr>
      <vt:lpstr>.VnTime</vt:lpstr>
      <vt:lpstr>Arial</vt:lpstr>
      <vt:lpstr>Calibri</vt:lpstr>
      <vt:lpstr>Showcard Gothic</vt:lpstr>
      <vt:lpstr>Times New Roman</vt:lpstr>
      <vt:lpstr>VNI-Times</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Administrator</cp:lastModifiedBy>
  <cp:revision>290</cp:revision>
  <dcterms:created xsi:type="dcterms:W3CDTF">2009-11-12T14:49:48Z</dcterms:created>
  <dcterms:modified xsi:type="dcterms:W3CDTF">2020-01-01T14:43:12Z</dcterms:modified>
</cp:coreProperties>
</file>