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621" r:id="rId2"/>
    <p:sldId id="622" r:id="rId3"/>
    <p:sldId id="301" r:id="rId4"/>
    <p:sldId id="369" r:id="rId5"/>
    <p:sldId id="623" r:id="rId6"/>
    <p:sldId id="395" r:id="rId7"/>
    <p:sldId id="305" r:id="rId8"/>
    <p:sldId id="381" r:id="rId9"/>
    <p:sldId id="356" r:id="rId10"/>
    <p:sldId id="386" r:id="rId11"/>
    <p:sldId id="337" r:id="rId12"/>
    <p:sldId id="303" r:id="rId13"/>
    <p:sldId id="341" r:id="rId14"/>
    <p:sldId id="334" r:id="rId15"/>
    <p:sldId id="333" r:id="rId16"/>
    <p:sldId id="350" r:id="rId17"/>
    <p:sldId id="362" r:id="rId18"/>
    <p:sldId id="331" r:id="rId19"/>
    <p:sldId id="294" r:id="rId20"/>
    <p:sldId id="291" r:id="rId21"/>
    <p:sldId id="361" r:id="rId22"/>
    <p:sldId id="360" r:id="rId23"/>
    <p:sldId id="335" r:id="rId24"/>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2FC"/>
    <a:srgbClr val="EDA20D"/>
    <a:srgbClr val="CCFF33"/>
    <a:srgbClr val="FF0000"/>
    <a:srgbClr val="FFFF00"/>
    <a:srgbClr val="0000F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3" autoAdjust="0"/>
  </p:normalViewPr>
  <p:slideViewPr>
    <p:cSldViewPr>
      <p:cViewPr>
        <p:scale>
          <a:sx n="61" d="100"/>
          <a:sy n="61" d="100"/>
        </p:scale>
        <p:origin x="14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0415874-61CD-4077-AFE6-4BA048B84AA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23" name="Rectangle 3">
            <a:extLst>
              <a:ext uri="{FF2B5EF4-FFF2-40B4-BE49-F238E27FC236}">
                <a16:creationId xmlns:a16="http://schemas.microsoft.com/office/drawing/2014/main" id="{67A6AABC-04DF-464E-A179-6B267A9E003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2772" name="Rectangle 4">
            <a:extLst>
              <a:ext uri="{FF2B5EF4-FFF2-40B4-BE49-F238E27FC236}">
                <a16:creationId xmlns:a16="http://schemas.microsoft.com/office/drawing/2014/main" id="{EB9D106F-4E72-443D-B377-249365A560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464833EE-641C-4ABF-BE74-D2E6B6DCB9E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6A787E94-F503-42FE-9C08-7D1FD0A6D58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27" name="Rectangle 7">
            <a:extLst>
              <a:ext uri="{FF2B5EF4-FFF2-40B4-BE49-F238E27FC236}">
                <a16:creationId xmlns:a16="http://schemas.microsoft.com/office/drawing/2014/main" id="{892AD80C-F18E-4F93-89C0-E52223D19F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A747AD5-CB00-4D03-A450-BAD3241AD89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4915FC9-0D8C-4A73-B610-ED88008EF63F}"/>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8F8E9256-BD46-492C-89B9-D44C148588EC}"/>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519A7930-E954-4D7D-B509-4B49B7BE2C29}"/>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19696BBC-C487-400B-9228-BFB76C693C3D}"/>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A16A11B0-7070-4706-A82C-09143C1B60D5}"/>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222DD37F-58BF-42F4-9297-553EA50D00D3}"/>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93F5B70B-22FD-45A6-98E1-67C5ADD837E6}"/>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96268"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a:t>Click to edit Master title style</a:t>
            </a:r>
          </a:p>
        </p:txBody>
      </p:sp>
      <p:sp>
        <p:nvSpPr>
          <p:cNvPr id="9626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a:t>Click to edit Master subtitle style</a:t>
            </a:r>
          </a:p>
        </p:txBody>
      </p:sp>
      <p:sp>
        <p:nvSpPr>
          <p:cNvPr id="11" name="Rectangle 9">
            <a:extLst>
              <a:ext uri="{FF2B5EF4-FFF2-40B4-BE49-F238E27FC236}">
                <a16:creationId xmlns:a16="http://schemas.microsoft.com/office/drawing/2014/main" id="{A819FF6D-8486-4FEC-862F-97EC0D949376}"/>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4A1D93D2-5016-4DF9-8C3E-2AA27AB86D9A}"/>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E0EA1F47-21BD-48EC-995F-170473DEC1DE}"/>
              </a:ext>
            </a:extLst>
          </p:cNvPr>
          <p:cNvSpPr>
            <a:spLocks noGrp="1" noChangeArrowheads="1"/>
          </p:cNvSpPr>
          <p:nvPr>
            <p:ph type="sldNum" sz="quarter" idx="12"/>
          </p:nvPr>
        </p:nvSpPr>
        <p:spPr/>
        <p:txBody>
          <a:bodyPr/>
          <a:lstStyle>
            <a:lvl1pPr>
              <a:defRPr/>
            </a:lvl1pPr>
          </a:lstStyle>
          <a:p>
            <a:fld id="{52F0E434-6A28-4FC6-9A32-1EFF4C225BA3}" type="slidenum">
              <a:rPr lang="en-US" altLang="en-US"/>
              <a:pPr/>
              <a:t>‹#›</a:t>
            </a:fld>
            <a:endParaRPr lang="en-US" altLang="en-US"/>
          </a:p>
        </p:txBody>
      </p:sp>
    </p:spTree>
    <p:extLst>
      <p:ext uri="{BB962C8B-B14F-4D97-AF65-F5344CB8AC3E}">
        <p14:creationId xmlns:p14="http://schemas.microsoft.com/office/powerpoint/2010/main" val="67285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266A130-2C7B-494C-B8FA-62A78C076F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AF5967DD-5C93-4057-9041-289D83E8A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E9BDA06D-8A99-494E-AC58-57C1A2E88371}"/>
              </a:ext>
            </a:extLst>
          </p:cNvPr>
          <p:cNvSpPr>
            <a:spLocks noGrp="1" noChangeArrowheads="1"/>
          </p:cNvSpPr>
          <p:nvPr>
            <p:ph type="sldNum" sz="quarter" idx="12"/>
          </p:nvPr>
        </p:nvSpPr>
        <p:spPr>
          <a:ln/>
        </p:spPr>
        <p:txBody>
          <a:bodyPr/>
          <a:lstStyle>
            <a:lvl1pPr>
              <a:defRPr/>
            </a:lvl1pPr>
          </a:lstStyle>
          <a:p>
            <a:fld id="{9AA06C60-335A-49BD-9227-E7630CD5E0BD}" type="slidenum">
              <a:rPr lang="en-US" altLang="en-US"/>
              <a:pPr/>
              <a:t>‹#›</a:t>
            </a:fld>
            <a:endParaRPr lang="en-US" altLang="en-US"/>
          </a:p>
        </p:txBody>
      </p:sp>
    </p:spTree>
    <p:extLst>
      <p:ext uri="{BB962C8B-B14F-4D97-AF65-F5344CB8AC3E}">
        <p14:creationId xmlns:p14="http://schemas.microsoft.com/office/powerpoint/2010/main" val="59441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B3ADAECE-DA4A-4441-A437-545AC5A52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33A18D6-9FC1-4A7C-9E0B-C5DA85A83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E689A7F-5112-44B4-9418-380CB27542FA}"/>
              </a:ext>
            </a:extLst>
          </p:cNvPr>
          <p:cNvSpPr>
            <a:spLocks noGrp="1" noChangeArrowheads="1"/>
          </p:cNvSpPr>
          <p:nvPr>
            <p:ph type="sldNum" sz="quarter" idx="12"/>
          </p:nvPr>
        </p:nvSpPr>
        <p:spPr>
          <a:ln/>
        </p:spPr>
        <p:txBody>
          <a:bodyPr/>
          <a:lstStyle>
            <a:lvl1pPr>
              <a:defRPr/>
            </a:lvl1pPr>
          </a:lstStyle>
          <a:p>
            <a:fld id="{3BFC5229-46F3-49D3-8159-2205C8F28E51}" type="slidenum">
              <a:rPr lang="en-US" altLang="en-US"/>
              <a:pPr/>
              <a:t>‹#›</a:t>
            </a:fld>
            <a:endParaRPr lang="en-US" altLang="en-US"/>
          </a:p>
        </p:txBody>
      </p:sp>
    </p:spTree>
    <p:extLst>
      <p:ext uri="{BB962C8B-B14F-4D97-AF65-F5344CB8AC3E}">
        <p14:creationId xmlns:p14="http://schemas.microsoft.com/office/powerpoint/2010/main" val="251621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id="{6487743C-0854-478F-AC72-B9922BC0BD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52E36FB-1902-41C5-8E5D-039A7E779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26FE912-9ADF-4A55-8A59-65EACACAE26B}"/>
              </a:ext>
            </a:extLst>
          </p:cNvPr>
          <p:cNvSpPr>
            <a:spLocks noGrp="1" noChangeArrowheads="1"/>
          </p:cNvSpPr>
          <p:nvPr>
            <p:ph type="sldNum" sz="quarter" idx="12"/>
          </p:nvPr>
        </p:nvSpPr>
        <p:spPr>
          <a:ln/>
        </p:spPr>
        <p:txBody>
          <a:bodyPr/>
          <a:lstStyle>
            <a:lvl1pPr>
              <a:defRPr/>
            </a:lvl1pPr>
          </a:lstStyle>
          <a:p>
            <a:fld id="{B0F09FFF-60F8-4FE7-BABD-BDE2CC552F5E}" type="slidenum">
              <a:rPr lang="en-US" altLang="en-US"/>
              <a:pPr/>
              <a:t>‹#›</a:t>
            </a:fld>
            <a:endParaRPr lang="en-US" altLang="en-US"/>
          </a:p>
        </p:txBody>
      </p:sp>
    </p:spTree>
    <p:extLst>
      <p:ext uri="{BB962C8B-B14F-4D97-AF65-F5344CB8AC3E}">
        <p14:creationId xmlns:p14="http://schemas.microsoft.com/office/powerpoint/2010/main" val="87071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F4F95D5-4FA7-4BC3-8839-B071AED52078}"/>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882B13EA-2548-4321-A96C-83C73BE9BBA5}"/>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CD97614-DD7E-4ADD-B7D2-CAE3B0EBF840}"/>
              </a:ext>
            </a:extLst>
          </p:cNvPr>
          <p:cNvSpPr>
            <a:spLocks noGrp="1"/>
          </p:cNvSpPr>
          <p:nvPr>
            <p:ph type="sldNum" sz="quarter" idx="12"/>
          </p:nvPr>
        </p:nvSpPr>
        <p:spPr>
          <a:xfrm>
            <a:off x="6553200" y="6245225"/>
            <a:ext cx="2133600" cy="476250"/>
          </a:xfrm>
        </p:spPr>
        <p:txBody>
          <a:bodyPr/>
          <a:lstStyle>
            <a:lvl1pPr>
              <a:defRPr/>
            </a:lvl1pPr>
          </a:lstStyle>
          <a:p>
            <a:fld id="{0A620702-8165-4C39-9D27-51F4B31E8577}" type="slidenum">
              <a:rPr lang="en-US" altLang="en-US"/>
              <a:pPr/>
              <a:t>‹#›</a:t>
            </a:fld>
            <a:endParaRPr lang="en-US" altLang="en-US"/>
          </a:p>
        </p:txBody>
      </p:sp>
    </p:spTree>
    <p:extLst>
      <p:ext uri="{BB962C8B-B14F-4D97-AF65-F5344CB8AC3E}">
        <p14:creationId xmlns:p14="http://schemas.microsoft.com/office/powerpoint/2010/main" val="346124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CE516013-3C58-46A4-A626-DFB8B3FA0D66}"/>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D36565-CC2E-4BE8-80CB-D101BC88620C}"/>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0254AE-517D-4F57-8183-FB847437141B}"/>
              </a:ext>
            </a:extLst>
          </p:cNvPr>
          <p:cNvSpPr>
            <a:spLocks noGrp="1"/>
          </p:cNvSpPr>
          <p:nvPr>
            <p:ph type="sldNum" sz="quarter" idx="12"/>
          </p:nvPr>
        </p:nvSpPr>
        <p:spPr>
          <a:xfrm>
            <a:off x="6553200" y="6245225"/>
            <a:ext cx="2133600" cy="476250"/>
          </a:xfrm>
        </p:spPr>
        <p:txBody>
          <a:bodyPr/>
          <a:lstStyle>
            <a:lvl1pPr>
              <a:defRPr/>
            </a:lvl1pPr>
          </a:lstStyle>
          <a:p>
            <a:fld id="{F5FB2123-1BFE-4490-AD32-4D0C9718A009}" type="slidenum">
              <a:rPr lang="en-US" altLang="en-US"/>
              <a:pPr/>
              <a:t>‹#›</a:t>
            </a:fld>
            <a:endParaRPr lang="en-US" altLang="en-US"/>
          </a:p>
        </p:txBody>
      </p:sp>
    </p:spTree>
    <p:extLst>
      <p:ext uri="{BB962C8B-B14F-4D97-AF65-F5344CB8AC3E}">
        <p14:creationId xmlns:p14="http://schemas.microsoft.com/office/powerpoint/2010/main" val="101833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DAFE5A8B-847F-413C-A73E-7B5B93B7E5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CB2B333-99B1-48F0-BE81-7497482989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24437F0-EAC8-454F-8710-1FB85A2BD196}"/>
              </a:ext>
            </a:extLst>
          </p:cNvPr>
          <p:cNvSpPr>
            <a:spLocks noGrp="1" noChangeArrowheads="1"/>
          </p:cNvSpPr>
          <p:nvPr>
            <p:ph type="sldNum" sz="quarter" idx="12"/>
          </p:nvPr>
        </p:nvSpPr>
        <p:spPr>
          <a:ln/>
        </p:spPr>
        <p:txBody>
          <a:bodyPr/>
          <a:lstStyle>
            <a:lvl1pPr>
              <a:defRPr/>
            </a:lvl1pPr>
          </a:lstStyle>
          <a:p>
            <a:fld id="{54E82FB8-D5BB-4735-947D-E78411DD37B6}" type="slidenum">
              <a:rPr lang="en-US" altLang="en-US"/>
              <a:pPr/>
              <a:t>‹#›</a:t>
            </a:fld>
            <a:endParaRPr lang="en-US" altLang="en-US"/>
          </a:p>
        </p:txBody>
      </p:sp>
    </p:spTree>
    <p:extLst>
      <p:ext uri="{BB962C8B-B14F-4D97-AF65-F5344CB8AC3E}">
        <p14:creationId xmlns:p14="http://schemas.microsoft.com/office/powerpoint/2010/main" val="356635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8AB641F7-8926-44A1-8DE9-E7C969C75E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556269D1-14A4-4C4F-A171-39A334675C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EA0B579-8C53-472F-8874-3FA0B2E87067}"/>
              </a:ext>
            </a:extLst>
          </p:cNvPr>
          <p:cNvSpPr>
            <a:spLocks noGrp="1" noChangeArrowheads="1"/>
          </p:cNvSpPr>
          <p:nvPr>
            <p:ph type="sldNum" sz="quarter" idx="12"/>
          </p:nvPr>
        </p:nvSpPr>
        <p:spPr>
          <a:ln/>
        </p:spPr>
        <p:txBody>
          <a:bodyPr/>
          <a:lstStyle>
            <a:lvl1pPr>
              <a:defRPr/>
            </a:lvl1pPr>
          </a:lstStyle>
          <a:p>
            <a:fld id="{C0EFA907-253D-4AE6-A2D0-5F5BECCCEE49}" type="slidenum">
              <a:rPr lang="en-US" altLang="en-US"/>
              <a:pPr/>
              <a:t>‹#›</a:t>
            </a:fld>
            <a:endParaRPr lang="en-US" altLang="en-US"/>
          </a:p>
        </p:txBody>
      </p:sp>
    </p:spTree>
    <p:extLst>
      <p:ext uri="{BB962C8B-B14F-4D97-AF65-F5344CB8AC3E}">
        <p14:creationId xmlns:p14="http://schemas.microsoft.com/office/powerpoint/2010/main" val="370582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571B1EB-0A1B-4B72-A861-80978F8187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5471558-4D12-4E2B-95F5-C5A0CD457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5ACDA7EE-BA3D-4C67-A47E-C325D486D998}"/>
              </a:ext>
            </a:extLst>
          </p:cNvPr>
          <p:cNvSpPr>
            <a:spLocks noGrp="1" noChangeArrowheads="1"/>
          </p:cNvSpPr>
          <p:nvPr>
            <p:ph type="sldNum" sz="quarter" idx="12"/>
          </p:nvPr>
        </p:nvSpPr>
        <p:spPr>
          <a:ln/>
        </p:spPr>
        <p:txBody>
          <a:bodyPr/>
          <a:lstStyle>
            <a:lvl1pPr>
              <a:defRPr/>
            </a:lvl1pPr>
          </a:lstStyle>
          <a:p>
            <a:fld id="{23A02A48-2EA4-4DD9-9E23-36D16895580A}" type="slidenum">
              <a:rPr lang="en-US" altLang="en-US"/>
              <a:pPr/>
              <a:t>‹#›</a:t>
            </a:fld>
            <a:endParaRPr lang="en-US" altLang="en-US"/>
          </a:p>
        </p:txBody>
      </p:sp>
    </p:spTree>
    <p:extLst>
      <p:ext uri="{BB962C8B-B14F-4D97-AF65-F5344CB8AC3E}">
        <p14:creationId xmlns:p14="http://schemas.microsoft.com/office/powerpoint/2010/main" val="31820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E89106B3-64A2-4A6C-AFA6-04003FF4DF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A8A6C33A-56B6-4D6C-97A9-055B1744C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9BBF1A4D-A40D-4E5D-9D10-45C50313439B}"/>
              </a:ext>
            </a:extLst>
          </p:cNvPr>
          <p:cNvSpPr>
            <a:spLocks noGrp="1" noChangeArrowheads="1"/>
          </p:cNvSpPr>
          <p:nvPr>
            <p:ph type="sldNum" sz="quarter" idx="12"/>
          </p:nvPr>
        </p:nvSpPr>
        <p:spPr>
          <a:ln/>
        </p:spPr>
        <p:txBody>
          <a:bodyPr/>
          <a:lstStyle>
            <a:lvl1pPr>
              <a:defRPr/>
            </a:lvl1pPr>
          </a:lstStyle>
          <a:p>
            <a:fld id="{2764DFE9-1128-4886-9A74-0CF7271F8BB2}" type="slidenum">
              <a:rPr lang="en-US" altLang="en-US"/>
              <a:pPr/>
              <a:t>‹#›</a:t>
            </a:fld>
            <a:endParaRPr lang="en-US" altLang="en-US"/>
          </a:p>
        </p:txBody>
      </p:sp>
    </p:spTree>
    <p:extLst>
      <p:ext uri="{BB962C8B-B14F-4D97-AF65-F5344CB8AC3E}">
        <p14:creationId xmlns:p14="http://schemas.microsoft.com/office/powerpoint/2010/main" val="307020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4EF19A81-7DC2-4B08-BA6C-D20103EFB96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770F5E74-FC4C-43BD-A110-CE1BCF8CBA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C55909DC-4405-4C1C-8DAE-DC4598C99228}"/>
              </a:ext>
            </a:extLst>
          </p:cNvPr>
          <p:cNvSpPr>
            <a:spLocks noGrp="1" noChangeArrowheads="1"/>
          </p:cNvSpPr>
          <p:nvPr>
            <p:ph type="sldNum" sz="quarter" idx="12"/>
          </p:nvPr>
        </p:nvSpPr>
        <p:spPr>
          <a:ln/>
        </p:spPr>
        <p:txBody>
          <a:bodyPr/>
          <a:lstStyle>
            <a:lvl1pPr>
              <a:defRPr/>
            </a:lvl1pPr>
          </a:lstStyle>
          <a:p>
            <a:fld id="{D71379D9-4495-42F2-A6BD-190D086CCC8B}" type="slidenum">
              <a:rPr lang="en-US" altLang="en-US"/>
              <a:pPr/>
              <a:t>‹#›</a:t>
            </a:fld>
            <a:endParaRPr lang="en-US" altLang="en-US"/>
          </a:p>
        </p:txBody>
      </p:sp>
    </p:spTree>
    <p:extLst>
      <p:ext uri="{BB962C8B-B14F-4D97-AF65-F5344CB8AC3E}">
        <p14:creationId xmlns:p14="http://schemas.microsoft.com/office/powerpoint/2010/main" val="91618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A465B43-425E-4288-9BAA-9A5941A38E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6BF03735-E26A-4FED-97B6-87698A0B2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A5709693-C1FD-45CA-8D49-ACA4C7A81632}"/>
              </a:ext>
            </a:extLst>
          </p:cNvPr>
          <p:cNvSpPr>
            <a:spLocks noGrp="1" noChangeArrowheads="1"/>
          </p:cNvSpPr>
          <p:nvPr>
            <p:ph type="sldNum" sz="quarter" idx="12"/>
          </p:nvPr>
        </p:nvSpPr>
        <p:spPr>
          <a:ln/>
        </p:spPr>
        <p:txBody>
          <a:bodyPr/>
          <a:lstStyle>
            <a:lvl1pPr>
              <a:defRPr/>
            </a:lvl1pPr>
          </a:lstStyle>
          <a:p>
            <a:fld id="{A3B3A3C1-D457-4F1C-8788-74F4676564AA}" type="slidenum">
              <a:rPr lang="en-US" altLang="en-US"/>
              <a:pPr/>
              <a:t>‹#›</a:t>
            </a:fld>
            <a:endParaRPr lang="en-US" altLang="en-US"/>
          </a:p>
        </p:txBody>
      </p:sp>
    </p:spTree>
    <p:extLst>
      <p:ext uri="{BB962C8B-B14F-4D97-AF65-F5344CB8AC3E}">
        <p14:creationId xmlns:p14="http://schemas.microsoft.com/office/powerpoint/2010/main" val="264603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6B939E6-7E15-4DE2-828B-BBAFCF82E7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CACC758-E284-4532-93CC-F9E3AA2A91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EA321630-F61C-4657-ADF3-4A01A445C33D}"/>
              </a:ext>
            </a:extLst>
          </p:cNvPr>
          <p:cNvSpPr>
            <a:spLocks noGrp="1" noChangeArrowheads="1"/>
          </p:cNvSpPr>
          <p:nvPr>
            <p:ph type="sldNum" sz="quarter" idx="12"/>
          </p:nvPr>
        </p:nvSpPr>
        <p:spPr>
          <a:ln/>
        </p:spPr>
        <p:txBody>
          <a:bodyPr/>
          <a:lstStyle>
            <a:lvl1pPr>
              <a:defRPr/>
            </a:lvl1pPr>
          </a:lstStyle>
          <a:p>
            <a:fld id="{4153D661-404A-4AA6-8A72-834BAA14F763}" type="slidenum">
              <a:rPr lang="en-US" altLang="en-US"/>
              <a:pPr/>
              <a:t>‹#›</a:t>
            </a:fld>
            <a:endParaRPr lang="en-US" altLang="en-US"/>
          </a:p>
        </p:txBody>
      </p:sp>
    </p:spTree>
    <p:extLst>
      <p:ext uri="{BB962C8B-B14F-4D97-AF65-F5344CB8AC3E}">
        <p14:creationId xmlns:p14="http://schemas.microsoft.com/office/powerpoint/2010/main" val="234279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6F019EA1-D23A-4648-B7F0-5D5856DAC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24ACD3F-DC2C-48D4-A64E-A3FAA9D94E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C613D5AB-473C-4F67-A523-A54E74C9326F}"/>
              </a:ext>
            </a:extLst>
          </p:cNvPr>
          <p:cNvSpPr>
            <a:spLocks noGrp="1" noChangeArrowheads="1"/>
          </p:cNvSpPr>
          <p:nvPr>
            <p:ph type="sldNum" sz="quarter" idx="12"/>
          </p:nvPr>
        </p:nvSpPr>
        <p:spPr>
          <a:ln/>
        </p:spPr>
        <p:txBody>
          <a:bodyPr/>
          <a:lstStyle>
            <a:lvl1pPr>
              <a:defRPr/>
            </a:lvl1pPr>
          </a:lstStyle>
          <a:p>
            <a:fld id="{E4B55352-6E55-40E8-BEF3-5E0FBE7D843F}" type="slidenum">
              <a:rPr lang="en-US" altLang="en-US"/>
              <a:pPr/>
              <a:t>‹#›</a:t>
            </a:fld>
            <a:endParaRPr lang="en-US" altLang="en-US"/>
          </a:p>
        </p:txBody>
      </p:sp>
    </p:spTree>
    <p:extLst>
      <p:ext uri="{BB962C8B-B14F-4D97-AF65-F5344CB8AC3E}">
        <p14:creationId xmlns:p14="http://schemas.microsoft.com/office/powerpoint/2010/main" val="200812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B0890BF-8428-4DEC-8388-05310C9AF586}"/>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8F03E562-2CEB-4ED6-8729-F28EECAD22B4}"/>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2B522B9B-8F38-46DA-A86A-134A0072EFBA}"/>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A768FA51-B2AE-41B8-84B9-5189EAD0DC28}"/>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CEDFA987-C762-4AE7-9DF6-3C42C40E0360}"/>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5193FAA2-57E6-4A25-97AF-BA90DBE3627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A7B335DF-E776-454A-A12C-F2A74C84AC8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41" name="Rectangle 9">
            <a:extLst>
              <a:ext uri="{FF2B5EF4-FFF2-40B4-BE49-F238E27FC236}">
                <a16:creationId xmlns:a16="http://schemas.microsoft.com/office/drawing/2014/main" id="{0C830556-DD89-4436-9726-F72DBA79C49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95242" name="Rectangle 10">
            <a:extLst>
              <a:ext uri="{FF2B5EF4-FFF2-40B4-BE49-F238E27FC236}">
                <a16:creationId xmlns:a16="http://schemas.microsoft.com/office/drawing/2014/main" id="{D2065791-5AD1-4F3C-BE98-21652C4A19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95243" name="Rectangle 11">
            <a:extLst>
              <a:ext uri="{FF2B5EF4-FFF2-40B4-BE49-F238E27FC236}">
                <a16:creationId xmlns:a16="http://schemas.microsoft.com/office/drawing/2014/main" id="{CEC77C37-AACD-4BB4-B053-7BF19B8AD88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194FFDAD-4DC1-4871-8864-709C541CD0E7}" type="slidenum">
              <a:rPr lang="en-US" altLang="en-US"/>
              <a:pPr/>
              <a:t>‹#›</a:t>
            </a:fld>
            <a:endParaRPr lang="en-US" altLang="en-US"/>
          </a:p>
        </p:txBody>
      </p:sp>
      <p:sp>
        <p:nvSpPr>
          <p:cNvPr id="1031" name="Rectangle 12">
            <a:extLst>
              <a:ext uri="{FF2B5EF4-FFF2-40B4-BE49-F238E27FC236}">
                <a16:creationId xmlns:a16="http://schemas.microsoft.com/office/drawing/2014/main" id="{D9243FBA-996B-43AE-8572-4B5C3643448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2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31" r:id="rId13"/>
    <p:sldLayoutId id="2147483832" r:id="rId14"/>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file:///D:\Noi%20dau%20da%20cam.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file:///D:\Noi%20dau%20da%20cam.wmv"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descr="NST1_2">
            <a:extLst>
              <a:ext uri="{FF2B5EF4-FFF2-40B4-BE49-F238E27FC236}">
                <a16:creationId xmlns:a16="http://schemas.microsoft.com/office/drawing/2014/main" id="{12EEBEDF-2E2B-400C-8D97-11C6F4BC28DA}"/>
              </a:ext>
            </a:extLst>
          </p:cNvPr>
          <p:cNvSpPr>
            <a:spLocks noChangeArrowheads="1"/>
          </p:cNvSpPr>
          <p:nvPr/>
        </p:nvSpPr>
        <p:spPr bwMode="auto">
          <a:xfrm>
            <a:off x="583407" y="3200400"/>
            <a:ext cx="2732485" cy="2761060"/>
          </a:xfrm>
          <a:prstGeom prst="ellipse">
            <a:avLst/>
          </a:prstGeom>
          <a:blipFill dpi="0" rotWithShape="1">
            <a:blip r:embed="rId2"/>
            <a:srcRect/>
            <a:stretch>
              <a:fillRect/>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defRPr/>
            </a:pPr>
            <a:endParaRPr lang="vi-VN" altLang="vi-VN" sz="1800" kern="0">
              <a:solidFill>
                <a:srgbClr val="000000"/>
              </a:solidFill>
              <a:latin typeface="Times New Roman" panose="02020603050405020304" pitchFamily="18" charset="0"/>
              <a:cs typeface="Times New Roman" panose="02020603050405020304" pitchFamily="18" charset="0"/>
            </a:endParaRPr>
          </a:p>
        </p:txBody>
      </p:sp>
      <p:sp>
        <p:nvSpPr>
          <p:cNvPr id="5" name="Oval 3" descr="nst1">
            <a:extLst>
              <a:ext uri="{FF2B5EF4-FFF2-40B4-BE49-F238E27FC236}">
                <a16:creationId xmlns:a16="http://schemas.microsoft.com/office/drawing/2014/main" id="{7697D0E3-08FC-47E4-AA0E-499110675193}"/>
              </a:ext>
            </a:extLst>
          </p:cNvPr>
          <p:cNvSpPr>
            <a:spLocks noChangeArrowheads="1"/>
          </p:cNvSpPr>
          <p:nvPr/>
        </p:nvSpPr>
        <p:spPr bwMode="auto">
          <a:xfrm>
            <a:off x="571500" y="3219450"/>
            <a:ext cx="2728913" cy="2761060"/>
          </a:xfrm>
          <a:prstGeom prst="ellipse">
            <a:avLst/>
          </a:prstGeom>
          <a:blipFill dpi="0" rotWithShape="1">
            <a:blip r:embed="rId3"/>
            <a:srcRect/>
            <a:stretch>
              <a:fillRect/>
            </a:stretch>
          </a:bli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defRPr/>
            </a:pPr>
            <a:endParaRPr lang="vi-VN" altLang="vi-VN" sz="1800" kern="0">
              <a:solidFill>
                <a:srgbClr val="000000"/>
              </a:solidFill>
              <a:latin typeface="Times New Roman" panose="02020603050405020304" pitchFamily="18" charset="0"/>
              <a:cs typeface="Times New Roman" panose="02020603050405020304" pitchFamily="18" charset="0"/>
            </a:endParaRPr>
          </a:p>
        </p:txBody>
      </p:sp>
      <p:grpSp>
        <p:nvGrpSpPr>
          <p:cNvPr id="6" name="Group 4">
            <a:extLst>
              <a:ext uri="{FF2B5EF4-FFF2-40B4-BE49-F238E27FC236}">
                <a16:creationId xmlns:a16="http://schemas.microsoft.com/office/drawing/2014/main" id="{282FD5B8-709D-4B3B-AFE1-FFD34A885617}"/>
              </a:ext>
            </a:extLst>
          </p:cNvPr>
          <p:cNvGrpSpPr>
            <a:grpSpLocks/>
          </p:cNvGrpSpPr>
          <p:nvPr/>
        </p:nvGrpSpPr>
        <p:grpSpPr bwMode="auto">
          <a:xfrm>
            <a:off x="2275285" y="5028009"/>
            <a:ext cx="1610916" cy="888207"/>
            <a:chOff x="1461" y="3503"/>
            <a:chExt cx="1353" cy="746"/>
          </a:xfrm>
        </p:grpSpPr>
        <p:sp>
          <p:nvSpPr>
            <p:cNvPr id="7" name="Text Box 5">
              <a:extLst>
                <a:ext uri="{FF2B5EF4-FFF2-40B4-BE49-F238E27FC236}">
                  <a16:creationId xmlns:a16="http://schemas.microsoft.com/office/drawing/2014/main" id="{912AAA8D-43CA-4B93-BADC-27E9C79056C3}"/>
                </a:ext>
              </a:extLst>
            </p:cNvPr>
            <p:cNvSpPr txBox="1">
              <a:spLocks noChangeArrowheads="1"/>
            </p:cNvSpPr>
            <p:nvPr/>
          </p:nvSpPr>
          <p:spPr bwMode="auto">
            <a:xfrm>
              <a:off x="2086" y="3939"/>
              <a:ext cx="728" cy="310"/>
            </a:xfrm>
            <a:prstGeom prst="rect">
              <a:avLst/>
            </a:prstGeom>
            <a:solidFill>
              <a:srgbClr val="BBE0E3"/>
            </a:solidFill>
            <a:ln>
              <a:noFill/>
            </a:ln>
            <a:effectLst>
              <a:prstShdw prst="shdw17" dist="17961" dir="2700000">
                <a:srgbClr val="BBE0E3">
                  <a:gamma/>
                  <a:shade val="60000"/>
                  <a:invGamma/>
                </a:srgbClr>
              </a:prstShdw>
            </a:effectLst>
          </p:spPr>
          <p:txBody>
            <a:bodyPr>
              <a:spAutoFit/>
            </a:bodyPr>
            <a:lstStyle/>
            <a:p>
              <a:pPr algn="ctr" defTabSz="685800" eaLnBrk="1" fontAlgn="auto" hangingPunct="1">
                <a:spcBef>
                  <a:spcPct val="50000"/>
                </a:spcBef>
                <a:spcAft>
                  <a:spcPts val="0"/>
                </a:spcAft>
                <a:defRPr/>
              </a:pPr>
              <a:r>
                <a:rPr lang="en-US" b="1" i="1" kern="0" dirty="0">
                  <a:solidFill>
                    <a:srgbClr val="000000"/>
                  </a:solidFill>
                  <a:latin typeface="Times New Roman" panose="02020603050405020304" pitchFamily="18" charset="0"/>
                  <a:cs typeface="Times New Roman" panose="02020603050405020304" pitchFamily="18" charset="0"/>
                </a:rPr>
                <a:t>ADN</a:t>
              </a:r>
            </a:p>
          </p:txBody>
        </p:sp>
        <p:sp>
          <p:nvSpPr>
            <p:cNvPr id="8" name="Line 6">
              <a:extLst>
                <a:ext uri="{FF2B5EF4-FFF2-40B4-BE49-F238E27FC236}">
                  <a16:creationId xmlns:a16="http://schemas.microsoft.com/office/drawing/2014/main" id="{9E9ED962-0452-44E8-BBB3-9170B4E544B2}"/>
                </a:ext>
              </a:extLst>
            </p:cNvPr>
            <p:cNvSpPr>
              <a:spLocks noChangeShapeType="1"/>
            </p:cNvSpPr>
            <p:nvPr/>
          </p:nvSpPr>
          <p:spPr bwMode="auto">
            <a:xfrm>
              <a:off x="1461" y="3503"/>
              <a:ext cx="643" cy="559"/>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grpSp>
      <p:grpSp>
        <p:nvGrpSpPr>
          <p:cNvPr id="9" name="Group 7">
            <a:extLst>
              <a:ext uri="{FF2B5EF4-FFF2-40B4-BE49-F238E27FC236}">
                <a16:creationId xmlns:a16="http://schemas.microsoft.com/office/drawing/2014/main" id="{5C50A80F-C011-4B79-A8AC-41751CA67E69}"/>
              </a:ext>
            </a:extLst>
          </p:cNvPr>
          <p:cNvGrpSpPr>
            <a:grpSpLocks/>
          </p:cNvGrpSpPr>
          <p:nvPr/>
        </p:nvGrpSpPr>
        <p:grpSpPr bwMode="auto">
          <a:xfrm>
            <a:off x="3090845" y="4229100"/>
            <a:ext cx="1486099" cy="400050"/>
            <a:chOff x="1924" y="2832"/>
            <a:chExt cx="1240" cy="336"/>
          </a:xfrm>
        </p:grpSpPr>
        <p:sp>
          <p:nvSpPr>
            <p:cNvPr id="10" name="Text Box 8">
              <a:extLst>
                <a:ext uri="{FF2B5EF4-FFF2-40B4-BE49-F238E27FC236}">
                  <a16:creationId xmlns:a16="http://schemas.microsoft.com/office/drawing/2014/main" id="{09B81039-B98A-4B53-9BCA-D2047F4C58CA}"/>
                </a:ext>
              </a:extLst>
            </p:cNvPr>
            <p:cNvSpPr txBox="1">
              <a:spLocks noChangeArrowheads="1"/>
            </p:cNvSpPr>
            <p:nvPr/>
          </p:nvSpPr>
          <p:spPr bwMode="auto">
            <a:xfrm>
              <a:off x="2540" y="2832"/>
              <a:ext cx="624" cy="310"/>
            </a:xfrm>
            <a:prstGeom prst="rect">
              <a:avLst/>
            </a:prstGeom>
            <a:solidFill>
              <a:srgbClr val="BBE0E3"/>
            </a:solidFill>
            <a:ln>
              <a:noFill/>
            </a:ln>
            <a:effectLst>
              <a:prstShdw prst="shdw17" dist="17961" dir="2700000">
                <a:srgbClr val="BBE0E3">
                  <a:gamma/>
                  <a:shade val="60000"/>
                  <a:invGamma/>
                </a:srgbClr>
              </a:prstShdw>
            </a:effectLst>
          </p:spPr>
          <p:txBody>
            <a:bodyPr>
              <a:spAutoFit/>
            </a:bodyPr>
            <a:lstStyle/>
            <a:p>
              <a:pPr algn="ctr" defTabSz="685800" eaLnBrk="1" fontAlgn="auto" hangingPunct="1">
                <a:spcBef>
                  <a:spcPct val="50000"/>
                </a:spcBef>
                <a:spcAft>
                  <a:spcPts val="0"/>
                </a:spcAft>
                <a:defRPr/>
              </a:pPr>
              <a:r>
                <a:rPr lang="en-US" b="1" kern="0" dirty="0">
                  <a:solidFill>
                    <a:srgbClr val="000000"/>
                  </a:solidFill>
                  <a:latin typeface="Times New Roman" panose="02020603050405020304" pitchFamily="18" charset="0"/>
                  <a:cs typeface="Times New Roman" panose="02020603050405020304" pitchFamily="18" charset="0"/>
                </a:rPr>
                <a:t>GEN </a:t>
              </a:r>
            </a:p>
          </p:txBody>
        </p:sp>
        <p:grpSp>
          <p:nvGrpSpPr>
            <p:cNvPr id="11" name="Group 9">
              <a:extLst>
                <a:ext uri="{FF2B5EF4-FFF2-40B4-BE49-F238E27FC236}">
                  <a16:creationId xmlns:a16="http://schemas.microsoft.com/office/drawing/2014/main" id="{55C2C996-5F0A-4E50-8DA3-3A3DEC5B4A83}"/>
                </a:ext>
              </a:extLst>
            </p:cNvPr>
            <p:cNvGrpSpPr>
              <a:grpSpLocks/>
            </p:cNvGrpSpPr>
            <p:nvPr/>
          </p:nvGrpSpPr>
          <p:grpSpPr bwMode="auto">
            <a:xfrm>
              <a:off x="1924" y="2925"/>
              <a:ext cx="620" cy="243"/>
              <a:chOff x="1924" y="2925"/>
              <a:chExt cx="620" cy="243"/>
            </a:xfrm>
          </p:grpSpPr>
          <p:sp>
            <p:nvSpPr>
              <p:cNvPr id="12" name="Line 10">
                <a:extLst>
                  <a:ext uri="{FF2B5EF4-FFF2-40B4-BE49-F238E27FC236}">
                    <a16:creationId xmlns:a16="http://schemas.microsoft.com/office/drawing/2014/main" id="{578489BE-A1B3-4297-9F1E-6C5974B5F36F}"/>
                  </a:ext>
                </a:extLst>
              </p:cNvPr>
              <p:cNvSpPr>
                <a:spLocks noChangeShapeType="1"/>
              </p:cNvSpPr>
              <p:nvPr/>
            </p:nvSpPr>
            <p:spPr bwMode="auto">
              <a:xfrm>
                <a:off x="1924" y="2925"/>
                <a:ext cx="284" cy="243"/>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sp>
            <p:nvSpPr>
              <p:cNvPr id="13" name="Line 11">
                <a:extLst>
                  <a:ext uri="{FF2B5EF4-FFF2-40B4-BE49-F238E27FC236}">
                    <a16:creationId xmlns:a16="http://schemas.microsoft.com/office/drawing/2014/main" id="{7BA74842-4C3E-47CF-9E74-EC4F9CA2FB4E}"/>
                  </a:ext>
                </a:extLst>
              </p:cNvPr>
              <p:cNvSpPr>
                <a:spLocks noChangeShapeType="1"/>
              </p:cNvSpPr>
              <p:nvPr/>
            </p:nvSpPr>
            <p:spPr bwMode="auto">
              <a:xfrm flipV="1">
                <a:off x="2208" y="3024"/>
                <a:ext cx="336" cy="144"/>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grpSp>
      </p:grpSp>
      <p:grpSp>
        <p:nvGrpSpPr>
          <p:cNvPr id="14" name="Group 12">
            <a:extLst>
              <a:ext uri="{FF2B5EF4-FFF2-40B4-BE49-F238E27FC236}">
                <a16:creationId xmlns:a16="http://schemas.microsoft.com/office/drawing/2014/main" id="{573AB18D-3FF0-49B3-BDCB-71948B5E5271}"/>
              </a:ext>
            </a:extLst>
          </p:cNvPr>
          <p:cNvGrpSpPr>
            <a:grpSpLocks/>
          </p:cNvGrpSpPr>
          <p:nvPr/>
        </p:nvGrpSpPr>
        <p:grpSpPr bwMode="auto">
          <a:xfrm>
            <a:off x="2924009" y="4474289"/>
            <a:ext cx="1501379" cy="807799"/>
            <a:chOff x="1797" y="2969"/>
            <a:chExt cx="1261" cy="721"/>
          </a:xfrm>
        </p:grpSpPr>
        <p:sp>
          <p:nvSpPr>
            <p:cNvPr id="15" name="Text Box 13">
              <a:extLst>
                <a:ext uri="{FF2B5EF4-FFF2-40B4-BE49-F238E27FC236}">
                  <a16:creationId xmlns:a16="http://schemas.microsoft.com/office/drawing/2014/main" id="{F0ABED0A-38A8-4DB3-86A5-2D175E43F230}"/>
                </a:ext>
              </a:extLst>
            </p:cNvPr>
            <p:cNvSpPr txBox="1">
              <a:spLocks noChangeArrowheads="1"/>
            </p:cNvSpPr>
            <p:nvPr/>
          </p:nvSpPr>
          <p:spPr bwMode="auto">
            <a:xfrm>
              <a:off x="2365" y="3360"/>
              <a:ext cx="693" cy="330"/>
            </a:xfrm>
            <a:prstGeom prst="rect">
              <a:avLst/>
            </a:prstGeom>
            <a:solidFill>
              <a:srgbClr val="BBE0E3"/>
            </a:solidFill>
            <a:ln>
              <a:noFill/>
            </a:ln>
            <a:effectLst>
              <a:prstShdw prst="shdw17" dist="17961" dir="2700000">
                <a:srgbClr val="BBE0E3">
                  <a:gamma/>
                  <a:shade val="60000"/>
                  <a:invGamma/>
                </a:srgbClr>
              </a:prstShdw>
            </a:effectLst>
          </p:spPr>
          <p:txBody>
            <a:bodyPr>
              <a:spAutoFit/>
            </a:bodyPr>
            <a:lstStyle/>
            <a:p>
              <a:pPr algn="ctr" defTabSz="685800" eaLnBrk="1" fontAlgn="auto" hangingPunct="1">
                <a:spcBef>
                  <a:spcPct val="50000"/>
                </a:spcBef>
                <a:spcAft>
                  <a:spcPts val="0"/>
                </a:spcAft>
                <a:defRPr/>
              </a:pPr>
              <a:r>
                <a:rPr lang="en-US" b="1" i="1" kern="0" dirty="0">
                  <a:solidFill>
                    <a:srgbClr val="000000"/>
                  </a:solidFill>
                  <a:latin typeface="Times New Roman" panose="02020603050405020304" pitchFamily="18" charset="0"/>
                  <a:cs typeface="Times New Roman" panose="02020603050405020304" pitchFamily="18" charset="0"/>
                </a:rPr>
                <a:t>GEN</a:t>
              </a:r>
            </a:p>
          </p:txBody>
        </p:sp>
        <p:grpSp>
          <p:nvGrpSpPr>
            <p:cNvPr id="16" name="Group 14">
              <a:extLst>
                <a:ext uri="{FF2B5EF4-FFF2-40B4-BE49-F238E27FC236}">
                  <a16:creationId xmlns:a16="http://schemas.microsoft.com/office/drawing/2014/main" id="{F66605C5-FE22-4206-AE5D-7A3123BC07B0}"/>
                </a:ext>
              </a:extLst>
            </p:cNvPr>
            <p:cNvGrpSpPr>
              <a:grpSpLocks/>
            </p:cNvGrpSpPr>
            <p:nvPr/>
          </p:nvGrpSpPr>
          <p:grpSpPr bwMode="auto">
            <a:xfrm>
              <a:off x="1797" y="2969"/>
              <a:ext cx="578" cy="525"/>
              <a:chOff x="1797" y="2969"/>
              <a:chExt cx="578" cy="525"/>
            </a:xfrm>
          </p:grpSpPr>
          <p:sp>
            <p:nvSpPr>
              <p:cNvPr id="17" name="Line 15">
                <a:extLst>
                  <a:ext uri="{FF2B5EF4-FFF2-40B4-BE49-F238E27FC236}">
                    <a16:creationId xmlns:a16="http://schemas.microsoft.com/office/drawing/2014/main" id="{BACCA118-A306-42C1-910B-375D5541B594}"/>
                  </a:ext>
                </a:extLst>
              </p:cNvPr>
              <p:cNvSpPr>
                <a:spLocks noChangeShapeType="1"/>
              </p:cNvSpPr>
              <p:nvPr/>
            </p:nvSpPr>
            <p:spPr bwMode="auto">
              <a:xfrm>
                <a:off x="1797" y="2969"/>
                <a:ext cx="325" cy="393"/>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sp>
            <p:nvSpPr>
              <p:cNvPr id="18" name="Line 16">
                <a:extLst>
                  <a:ext uri="{FF2B5EF4-FFF2-40B4-BE49-F238E27FC236}">
                    <a16:creationId xmlns:a16="http://schemas.microsoft.com/office/drawing/2014/main" id="{8B41DE51-0DFF-4515-B52A-F1EF284AA1DE}"/>
                  </a:ext>
                </a:extLst>
              </p:cNvPr>
              <p:cNvSpPr>
                <a:spLocks noChangeShapeType="1"/>
              </p:cNvSpPr>
              <p:nvPr/>
            </p:nvSpPr>
            <p:spPr bwMode="auto">
              <a:xfrm>
                <a:off x="2123" y="3360"/>
                <a:ext cx="252" cy="134"/>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grpSp>
      </p:grpSp>
      <p:sp>
        <p:nvSpPr>
          <p:cNvPr id="19" name="Text Box 17">
            <a:extLst>
              <a:ext uri="{FF2B5EF4-FFF2-40B4-BE49-F238E27FC236}">
                <a16:creationId xmlns:a16="http://schemas.microsoft.com/office/drawing/2014/main" id="{B03ABFCA-0D64-48FF-940D-CF7E5C85D05C}"/>
              </a:ext>
            </a:extLst>
          </p:cNvPr>
          <p:cNvSpPr txBox="1">
            <a:spLocks noChangeArrowheads="1"/>
          </p:cNvSpPr>
          <p:nvPr/>
        </p:nvSpPr>
        <p:spPr bwMode="auto">
          <a:xfrm>
            <a:off x="250096" y="3542318"/>
            <a:ext cx="1416779" cy="646331"/>
          </a:xfrm>
          <a:prstGeom prst="rect">
            <a:avLst/>
          </a:prstGeom>
          <a:solidFill>
            <a:srgbClr val="BBE0E3"/>
          </a:solidFill>
          <a:ln>
            <a:noFill/>
          </a:ln>
          <a:effectLst>
            <a:prstShdw prst="shdw17" dist="17961" dir="2700000">
              <a:srgbClr val="BBE0E3">
                <a:gamma/>
                <a:shade val="60000"/>
                <a:invGamma/>
              </a:srgbClr>
            </a:prstShdw>
          </a:effectLst>
        </p:spPr>
        <p:txBody>
          <a:bodyPr wrap="square">
            <a:spAutoFit/>
          </a:bodyPr>
          <a:lstStyle/>
          <a:p>
            <a:pPr algn="ctr" defTabSz="685800" eaLnBrk="1" fontAlgn="auto" hangingPunct="1">
              <a:spcBef>
                <a:spcPct val="50000"/>
              </a:spcBef>
              <a:spcAft>
                <a:spcPts val="0"/>
              </a:spcAft>
              <a:defRPr/>
            </a:pPr>
            <a:r>
              <a:rPr lang="en-US" b="1" kern="0" dirty="0" err="1">
                <a:solidFill>
                  <a:srgbClr val="000000"/>
                </a:solidFill>
                <a:latin typeface="Times New Roman" panose="02020603050405020304" pitchFamily="18" charset="0"/>
                <a:cs typeface="Times New Roman" panose="02020603050405020304" pitchFamily="18" charset="0"/>
              </a:rPr>
              <a:t>Nhiễm</a:t>
            </a:r>
            <a:r>
              <a:rPr lang="en-US" b="1" kern="0" dirty="0">
                <a:solidFill>
                  <a:srgbClr val="000000"/>
                </a:solidFill>
                <a:latin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cs typeface="Times New Roman" panose="02020603050405020304" pitchFamily="18" charset="0"/>
              </a:rPr>
              <a:t>sắc</a:t>
            </a:r>
            <a:r>
              <a:rPr lang="en-US" b="1" kern="0" dirty="0">
                <a:solidFill>
                  <a:srgbClr val="000000"/>
                </a:solidFill>
                <a:latin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cs typeface="Times New Roman" panose="02020603050405020304" pitchFamily="18" charset="0"/>
              </a:rPr>
              <a:t>thể</a:t>
            </a:r>
            <a:endParaRPr lang="en-US" b="1" kern="0" dirty="0">
              <a:solidFill>
                <a:srgbClr val="000000"/>
              </a:solidFill>
              <a:latin typeface="Times New Roman" panose="02020603050405020304" pitchFamily="18" charset="0"/>
              <a:cs typeface="Times New Roman" panose="02020603050405020304" pitchFamily="18" charset="0"/>
            </a:endParaRPr>
          </a:p>
        </p:txBody>
      </p:sp>
      <p:pic>
        <p:nvPicPr>
          <p:cNvPr id="20" name="Picture 18" descr="200px-Myoglobin">
            <a:extLst>
              <a:ext uri="{FF2B5EF4-FFF2-40B4-BE49-F238E27FC236}">
                <a16:creationId xmlns:a16="http://schemas.microsoft.com/office/drawing/2014/main" id="{214F8EB1-9CEC-40C6-A756-582C139C0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956" y="1182291"/>
            <a:ext cx="2285998"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F905D064-B9B6-4CB8-AA39-A61431ABD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766" y="3708798"/>
            <a:ext cx="1809038" cy="221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0">
            <a:extLst>
              <a:ext uri="{FF2B5EF4-FFF2-40B4-BE49-F238E27FC236}">
                <a16:creationId xmlns:a16="http://schemas.microsoft.com/office/drawing/2014/main" id="{D4292B52-011C-44AE-B901-024ADE3C7C0E}"/>
              </a:ext>
            </a:extLst>
          </p:cNvPr>
          <p:cNvGrpSpPr>
            <a:grpSpLocks/>
          </p:cNvGrpSpPr>
          <p:nvPr/>
        </p:nvGrpSpPr>
        <p:grpSpPr bwMode="auto">
          <a:xfrm>
            <a:off x="4457700" y="4681540"/>
            <a:ext cx="2425310" cy="404813"/>
            <a:chOff x="3099" y="3212"/>
            <a:chExt cx="1373" cy="340"/>
          </a:xfrm>
        </p:grpSpPr>
        <p:sp>
          <p:nvSpPr>
            <p:cNvPr id="23" name="Line 21">
              <a:extLst>
                <a:ext uri="{FF2B5EF4-FFF2-40B4-BE49-F238E27FC236}">
                  <a16:creationId xmlns:a16="http://schemas.microsoft.com/office/drawing/2014/main" id="{014E8C92-28AB-4E5B-B025-EE5BF792E8B2}"/>
                </a:ext>
              </a:extLst>
            </p:cNvPr>
            <p:cNvSpPr>
              <a:spLocks noChangeShapeType="1"/>
            </p:cNvSpPr>
            <p:nvPr/>
          </p:nvSpPr>
          <p:spPr bwMode="auto">
            <a:xfrm flipV="1">
              <a:off x="3099" y="3552"/>
              <a:ext cx="1365"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sp>
          <p:nvSpPr>
            <p:cNvPr id="24" name="Text Box 22">
              <a:extLst>
                <a:ext uri="{FF2B5EF4-FFF2-40B4-BE49-F238E27FC236}">
                  <a16:creationId xmlns:a16="http://schemas.microsoft.com/office/drawing/2014/main" id="{7B0A5623-DF5B-4147-9CC1-C4374851E98F}"/>
                </a:ext>
              </a:extLst>
            </p:cNvPr>
            <p:cNvSpPr txBox="1">
              <a:spLocks noChangeArrowheads="1"/>
            </p:cNvSpPr>
            <p:nvPr/>
          </p:nvSpPr>
          <p:spPr bwMode="auto">
            <a:xfrm>
              <a:off x="3446" y="3212"/>
              <a:ext cx="10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None/>
                <a:defRPr/>
              </a:pPr>
              <a:r>
                <a:rPr lang="en-US" altLang="vi-VN" sz="1800" b="1" kern="0" dirty="0" err="1">
                  <a:solidFill>
                    <a:srgbClr val="000000"/>
                  </a:solidFill>
                  <a:latin typeface="Times New Roman" panose="02020603050405020304" pitchFamily="18" charset="0"/>
                  <a:cs typeface="Times New Roman" panose="02020603050405020304" pitchFamily="18" charset="0"/>
                </a:rPr>
                <a:t>Khuân</a:t>
              </a:r>
              <a:r>
                <a:rPr lang="en-US" altLang="vi-VN" sz="1800" b="1" kern="0" dirty="0">
                  <a:solidFill>
                    <a:srgbClr val="000000"/>
                  </a:solidFill>
                  <a:latin typeface="Times New Roman" panose="02020603050405020304" pitchFamily="18" charset="0"/>
                  <a:cs typeface="Times New Roman" panose="02020603050405020304" pitchFamily="18" charset="0"/>
                </a:rPr>
                <a:t> </a:t>
              </a:r>
              <a:r>
                <a:rPr lang="en-US" altLang="vi-VN" sz="1800" b="1" kern="0" dirty="0" err="1">
                  <a:solidFill>
                    <a:srgbClr val="000000"/>
                  </a:solidFill>
                  <a:latin typeface="Times New Roman" panose="02020603050405020304" pitchFamily="18" charset="0"/>
                  <a:cs typeface="Times New Roman" panose="02020603050405020304" pitchFamily="18" charset="0"/>
                </a:rPr>
                <a:t>mẫu</a:t>
              </a:r>
              <a:endParaRPr lang="en-US" altLang="vi-VN" sz="1800" b="1" kern="0" dirty="0">
                <a:solidFill>
                  <a:srgbClr val="000000"/>
                </a:solidFill>
                <a:latin typeface="Times New Roman" panose="02020603050405020304" pitchFamily="18" charset="0"/>
                <a:cs typeface="Times New Roman" panose="02020603050405020304" pitchFamily="18" charset="0"/>
              </a:endParaRPr>
            </a:p>
          </p:txBody>
        </p:sp>
      </p:grpSp>
      <p:grpSp>
        <p:nvGrpSpPr>
          <p:cNvPr id="25" name="Group 23">
            <a:extLst>
              <a:ext uri="{FF2B5EF4-FFF2-40B4-BE49-F238E27FC236}">
                <a16:creationId xmlns:a16="http://schemas.microsoft.com/office/drawing/2014/main" id="{E0D6EE46-64A4-4619-8CCD-BC25DE08F263}"/>
              </a:ext>
            </a:extLst>
          </p:cNvPr>
          <p:cNvGrpSpPr>
            <a:grpSpLocks/>
          </p:cNvGrpSpPr>
          <p:nvPr/>
        </p:nvGrpSpPr>
        <p:grpSpPr bwMode="auto">
          <a:xfrm>
            <a:off x="6725840" y="3086101"/>
            <a:ext cx="2095500" cy="621506"/>
            <a:chOff x="5199" y="1872"/>
            <a:chExt cx="1760" cy="522"/>
          </a:xfrm>
        </p:grpSpPr>
        <p:sp>
          <p:nvSpPr>
            <p:cNvPr id="26" name="Line 24">
              <a:extLst>
                <a:ext uri="{FF2B5EF4-FFF2-40B4-BE49-F238E27FC236}">
                  <a16:creationId xmlns:a16="http://schemas.microsoft.com/office/drawing/2014/main" id="{612EACB4-BC4D-4102-8ED3-FEDF6BB0D5F0}"/>
                </a:ext>
              </a:extLst>
            </p:cNvPr>
            <p:cNvSpPr>
              <a:spLocks noChangeShapeType="1"/>
            </p:cNvSpPr>
            <p:nvPr/>
          </p:nvSpPr>
          <p:spPr bwMode="auto">
            <a:xfrm flipH="1" flipV="1">
              <a:off x="6030" y="1872"/>
              <a:ext cx="0" cy="522"/>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sp>
          <p:nvSpPr>
            <p:cNvPr id="27" name="Text Box 25">
              <a:extLst>
                <a:ext uri="{FF2B5EF4-FFF2-40B4-BE49-F238E27FC236}">
                  <a16:creationId xmlns:a16="http://schemas.microsoft.com/office/drawing/2014/main" id="{57024D17-5669-456C-9C0C-36089B9EBA55}"/>
                </a:ext>
              </a:extLst>
            </p:cNvPr>
            <p:cNvSpPr txBox="1">
              <a:spLocks noChangeArrowheads="1"/>
            </p:cNvSpPr>
            <p:nvPr/>
          </p:nvSpPr>
          <p:spPr bwMode="auto">
            <a:xfrm>
              <a:off x="5199" y="2012"/>
              <a:ext cx="176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None/>
                <a:defRPr/>
              </a:pPr>
              <a:r>
                <a:rPr lang="en-US" altLang="vi-VN" sz="1800" b="1" kern="0" dirty="0">
                  <a:solidFill>
                    <a:srgbClr val="000000"/>
                  </a:solidFill>
                  <a:latin typeface="Times New Roman" panose="02020603050405020304" pitchFamily="18" charset="0"/>
                  <a:cs typeface="Times New Roman" panose="02020603050405020304" pitchFamily="18" charset="0"/>
                </a:rPr>
                <a:t>Qui </a:t>
              </a:r>
              <a:r>
                <a:rPr lang="en-US" altLang="vi-VN" sz="1800" b="1" kern="0" dirty="0" err="1">
                  <a:solidFill>
                    <a:srgbClr val="000000"/>
                  </a:solidFill>
                  <a:latin typeface="Times New Roman" panose="02020603050405020304" pitchFamily="18" charset="0"/>
                  <a:cs typeface="Times New Roman" panose="02020603050405020304" pitchFamily="18" charset="0"/>
                </a:rPr>
                <a:t>định</a:t>
              </a:r>
              <a:r>
                <a:rPr lang="en-US" altLang="vi-VN" sz="1800" b="1" kern="0" dirty="0">
                  <a:solidFill>
                    <a:srgbClr val="000000"/>
                  </a:solidFill>
                  <a:latin typeface="Times New Roman" panose="02020603050405020304" pitchFamily="18" charset="0"/>
                  <a:cs typeface="Times New Roman" panose="02020603050405020304" pitchFamily="18" charset="0"/>
                </a:rPr>
                <a:t>  </a:t>
              </a:r>
              <a:r>
                <a:rPr lang="en-US" altLang="vi-VN" sz="1800" b="1" kern="0" dirty="0" err="1">
                  <a:solidFill>
                    <a:srgbClr val="000000"/>
                  </a:solidFill>
                  <a:latin typeface="Times New Roman" panose="02020603050405020304" pitchFamily="18" charset="0"/>
                  <a:cs typeface="Times New Roman" panose="02020603050405020304" pitchFamily="18" charset="0"/>
                </a:rPr>
                <a:t>cấu</a:t>
              </a:r>
              <a:r>
                <a:rPr lang="en-US" altLang="vi-VN" sz="1800" b="1" kern="0" dirty="0">
                  <a:solidFill>
                    <a:srgbClr val="000000"/>
                  </a:solidFill>
                  <a:latin typeface="Times New Roman" panose="02020603050405020304" pitchFamily="18" charset="0"/>
                  <a:cs typeface="Times New Roman" panose="02020603050405020304" pitchFamily="18" charset="0"/>
                </a:rPr>
                <a:t> </a:t>
              </a:r>
              <a:r>
                <a:rPr lang="en-US" altLang="vi-VN" sz="1800" b="1" kern="0" dirty="0" err="1">
                  <a:solidFill>
                    <a:srgbClr val="000000"/>
                  </a:solidFill>
                  <a:latin typeface="Times New Roman" panose="02020603050405020304" pitchFamily="18" charset="0"/>
                  <a:cs typeface="Times New Roman" panose="02020603050405020304" pitchFamily="18" charset="0"/>
                </a:rPr>
                <a:t>trúc</a:t>
              </a:r>
              <a:r>
                <a:rPr lang="en-US" altLang="vi-VN" sz="1800" b="1" kern="0" dirty="0">
                  <a:solidFill>
                    <a:srgbClr val="000000"/>
                  </a:solidFill>
                  <a:latin typeface="Times New Roman" panose="02020603050405020304" pitchFamily="18" charset="0"/>
                  <a:cs typeface="Times New Roman" panose="02020603050405020304" pitchFamily="18" charset="0"/>
                </a:rPr>
                <a:t>                           </a:t>
              </a:r>
            </a:p>
          </p:txBody>
        </p:sp>
      </p:grpSp>
      <p:grpSp>
        <p:nvGrpSpPr>
          <p:cNvPr id="28" name="Group 26">
            <a:extLst>
              <a:ext uri="{FF2B5EF4-FFF2-40B4-BE49-F238E27FC236}">
                <a16:creationId xmlns:a16="http://schemas.microsoft.com/office/drawing/2014/main" id="{BAA4F51D-F317-4DA3-B53E-8DB80ECC5DE6}"/>
              </a:ext>
            </a:extLst>
          </p:cNvPr>
          <p:cNvGrpSpPr>
            <a:grpSpLocks/>
          </p:cNvGrpSpPr>
          <p:nvPr/>
        </p:nvGrpSpPr>
        <p:grpSpPr bwMode="auto">
          <a:xfrm>
            <a:off x="1678781" y="1097756"/>
            <a:ext cx="2057400" cy="1714500"/>
            <a:chOff x="960" y="144"/>
            <a:chExt cx="1728" cy="1440"/>
          </a:xfrm>
        </p:grpSpPr>
        <p:sp>
          <p:nvSpPr>
            <p:cNvPr id="29" name="AutoShape 27">
              <a:extLst>
                <a:ext uri="{FF2B5EF4-FFF2-40B4-BE49-F238E27FC236}">
                  <a16:creationId xmlns:a16="http://schemas.microsoft.com/office/drawing/2014/main" id="{803A56C7-3AED-4B26-BB0B-FDB3CF78C0D9}"/>
                </a:ext>
              </a:extLst>
            </p:cNvPr>
            <p:cNvSpPr>
              <a:spLocks noChangeArrowheads="1"/>
            </p:cNvSpPr>
            <p:nvPr/>
          </p:nvSpPr>
          <p:spPr bwMode="auto">
            <a:xfrm>
              <a:off x="960" y="144"/>
              <a:ext cx="1728" cy="1440"/>
            </a:xfrm>
            <a:prstGeom prst="star16">
              <a:avLst>
                <a:gd name="adj" fmla="val 37500"/>
              </a:avLst>
            </a:prstGeom>
            <a:solidFill>
              <a:srgbClr val="BBE0E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defRPr/>
              </a:pPr>
              <a:endParaRPr lang="vi-VN" altLang="vi-VN" sz="1800" kern="0">
                <a:solidFill>
                  <a:srgbClr val="000000"/>
                </a:solidFill>
                <a:latin typeface="Times New Roman" panose="02020603050405020304" pitchFamily="18" charset="0"/>
                <a:cs typeface="Times New Roman" panose="02020603050405020304" pitchFamily="18" charset="0"/>
              </a:endParaRPr>
            </a:p>
          </p:txBody>
        </p:sp>
        <p:sp>
          <p:nvSpPr>
            <p:cNvPr id="30" name="Text Box 28">
              <a:extLst>
                <a:ext uri="{FF2B5EF4-FFF2-40B4-BE49-F238E27FC236}">
                  <a16:creationId xmlns:a16="http://schemas.microsoft.com/office/drawing/2014/main" id="{FCC4DAE1-DFA0-4311-9D31-F14B7915DE5A}"/>
                </a:ext>
              </a:extLst>
            </p:cNvPr>
            <p:cNvSpPr txBox="1">
              <a:spLocks noChangeArrowheads="1"/>
            </p:cNvSpPr>
            <p:nvPr/>
          </p:nvSpPr>
          <p:spPr bwMode="auto">
            <a:xfrm>
              <a:off x="1278" y="374"/>
              <a:ext cx="1152" cy="1008"/>
            </a:xfrm>
            <a:prstGeom prst="rect">
              <a:avLst/>
            </a:prstGeom>
            <a:solidFill>
              <a:srgbClr val="BBE0E3"/>
            </a:solidFill>
            <a:ln>
              <a:noFill/>
            </a:ln>
            <a:effectLst>
              <a:prstShdw prst="shdw17" dist="17961" dir="2700000">
                <a:srgbClr val="BBE0E3">
                  <a:gamma/>
                  <a:shade val="60000"/>
                  <a:invGamma/>
                </a:srgbClr>
              </a:prstShdw>
            </a:effectLst>
          </p:spPr>
          <p:txBody>
            <a:bodyPr>
              <a:spAutoFit/>
            </a:bodyPr>
            <a:lstStyle/>
            <a:p>
              <a:pPr algn="ctr" defTabSz="685800" eaLnBrk="1" fontAlgn="auto" hangingPunct="1">
                <a:spcBef>
                  <a:spcPct val="50000"/>
                </a:spcBef>
                <a:spcAft>
                  <a:spcPts val="0"/>
                </a:spcAft>
                <a:defRPr/>
              </a:pPr>
              <a:r>
                <a:rPr lang="en-US" b="1" kern="0" dirty="0">
                  <a:solidFill>
                    <a:srgbClr val="FF0000"/>
                  </a:solidFill>
                  <a:latin typeface="Times New Roman" panose="02020603050405020304" pitchFamily="18" charset="0"/>
                  <a:cs typeface="Times New Roman" panose="02020603050405020304" pitchFamily="18" charset="0"/>
                </a:rPr>
                <a:t>TÍNH TRẠNG CỦA CƠ THỂ</a:t>
              </a:r>
            </a:p>
          </p:txBody>
        </p:sp>
      </p:grpSp>
      <p:grpSp>
        <p:nvGrpSpPr>
          <p:cNvPr id="31" name="Group 29">
            <a:extLst>
              <a:ext uri="{FF2B5EF4-FFF2-40B4-BE49-F238E27FC236}">
                <a16:creationId xmlns:a16="http://schemas.microsoft.com/office/drawing/2014/main" id="{F9DA29A5-C15F-4613-8537-F55B18D8E6C8}"/>
              </a:ext>
            </a:extLst>
          </p:cNvPr>
          <p:cNvGrpSpPr>
            <a:grpSpLocks/>
          </p:cNvGrpSpPr>
          <p:nvPr/>
        </p:nvGrpSpPr>
        <p:grpSpPr bwMode="auto">
          <a:xfrm>
            <a:off x="2971800" y="2500313"/>
            <a:ext cx="1209675" cy="1779985"/>
            <a:chOff x="2046" y="1380"/>
            <a:chExt cx="1016" cy="1495"/>
          </a:xfrm>
        </p:grpSpPr>
        <p:sp>
          <p:nvSpPr>
            <p:cNvPr id="32" name="Line 30">
              <a:extLst>
                <a:ext uri="{FF2B5EF4-FFF2-40B4-BE49-F238E27FC236}">
                  <a16:creationId xmlns:a16="http://schemas.microsoft.com/office/drawing/2014/main" id="{280ADB7F-F655-42C5-B920-40D9BDD020E7}"/>
                </a:ext>
              </a:extLst>
            </p:cNvPr>
            <p:cNvSpPr>
              <a:spLocks noChangeShapeType="1"/>
            </p:cNvSpPr>
            <p:nvPr/>
          </p:nvSpPr>
          <p:spPr bwMode="auto">
            <a:xfrm rot="15783750" flipV="1">
              <a:off x="1859" y="1831"/>
              <a:ext cx="1495" cy="593"/>
            </a:xfrm>
            <a:prstGeom prst="line">
              <a:avLst/>
            </a:prstGeom>
            <a:noFill/>
            <a:ln w="76200">
              <a:solidFill>
                <a:srgbClr val="00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sp>
          <p:nvSpPr>
            <p:cNvPr id="33" name="Text Box 31">
              <a:extLst>
                <a:ext uri="{FF2B5EF4-FFF2-40B4-BE49-F238E27FC236}">
                  <a16:creationId xmlns:a16="http://schemas.microsoft.com/office/drawing/2014/main" id="{4FEBBB93-1F6B-4823-8E48-E5E2A520D7A4}"/>
                </a:ext>
              </a:extLst>
            </p:cNvPr>
            <p:cNvSpPr txBox="1">
              <a:spLocks noChangeArrowheads="1"/>
            </p:cNvSpPr>
            <p:nvPr/>
          </p:nvSpPr>
          <p:spPr bwMode="auto">
            <a:xfrm>
              <a:off x="2046" y="1844"/>
              <a:ext cx="1016"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None/>
                <a:defRPr/>
              </a:pPr>
              <a:r>
                <a:rPr lang="en-US" altLang="vi-VN" sz="1800" b="1" kern="0" dirty="0" err="1">
                  <a:solidFill>
                    <a:srgbClr val="000000"/>
                  </a:solidFill>
                  <a:latin typeface="Times New Roman" panose="02020603050405020304" pitchFamily="18" charset="0"/>
                  <a:cs typeface="Times New Roman" panose="02020603050405020304" pitchFamily="18" charset="0"/>
                </a:rPr>
                <a:t>Quy</a:t>
              </a:r>
              <a:r>
                <a:rPr lang="en-US" altLang="vi-VN" sz="1800" b="1" kern="0" dirty="0">
                  <a:solidFill>
                    <a:srgbClr val="000000"/>
                  </a:solidFill>
                  <a:latin typeface="Times New Roman" panose="02020603050405020304" pitchFamily="18" charset="0"/>
                  <a:cs typeface="Times New Roman" panose="02020603050405020304" pitchFamily="18" charset="0"/>
                </a:rPr>
                <a:t>    </a:t>
              </a:r>
              <a:r>
                <a:rPr lang="en-US" altLang="vi-VN" sz="1800" b="1" kern="0" dirty="0" err="1">
                  <a:solidFill>
                    <a:srgbClr val="000000"/>
                  </a:solidFill>
                  <a:latin typeface="Times New Roman" panose="02020603050405020304" pitchFamily="18" charset="0"/>
                  <a:cs typeface="Times New Roman" panose="02020603050405020304" pitchFamily="18" charset="0"/>
                </a:rPr>
                <a:t>định</a:t>
              </a:r>
              <a:r>
                <a:rPr lang="en-US" altLang="vi-VN" sz="1800" b="1" kern="0" dirty="0">
                  <a:solidFill>
                    <a:srgbClr val="000000"/>
                  </a:solidFill>
                  <a:latin typeface="Times New Roman" panose="02020603050405020304" pitchFamily="18" charset="0"/>
                  <a:cs typeface="Times New Roman" panose="02020603050405020304" pitchFamily="18" charset="0"/>
                </a:rPr>
                <a:t>   </a:t>
              </a:r>
            </a:p>
          </p:txBody>
        </p:sp>
      </p:grpSp>
      <p:grpSp>
        <p:nvGrpSpPr>
          <p:cNvPr id="34" name="Group 33">
            <a:extLst>
              <a:ext uri="{FF2B5EF4-FFF2-40B4-BE49-F238E27FC236}">
                <a16:creationId xmlns:a16="http://schemas.microsoft.com/office/drawing/2014/main" id="{1208EA3C-415B-412E-BB5A-7842E5B893F2}"/>
              </a:ext>
            </a:extLst>
          </p:cNvPr>
          <p:cNvGrpSpPr>
            <a:grpSpLocks/>
          </p:cNvGrpSpPr>
          <p:nvPr/>
        </p:nvGrpSpPr>
        <p:grpSpPr bwMode="auto">
          <a:xfrm>
            <a:off x="3677245" y="982394"/>
            <a:ext cx="4794647" cy="847725"/>
            <a:chOff x="2448" y="-98"/>
            <a:chExt cx="4027" cy="712"/>
          </a:xfrm>
        </p:grpSpPr>
        <p:grpSp>
          <p:nvGrpSpPr>
            <p:cNvPr id="35" name="Group 34">
              <a:extLst>
                <a:ext uri="{FF2B5EF4-FFF2-40B4-BE49-F238E27FC236}">
                  <a16:creationId xmlns:a16="http://schemas.microsoft.com/office/drawing/2014/main" id="{2F198B55-FE98-46E3-B640-A97DE08C698D}"/>
                </a:ext>
              </a:extLst>
            </p:cNvPr>
            <p:cNvGrpSpPr>
              <a:grpSpLocks/>
            </p:cNvGrpSpPr>
            <p:nvPr/>
          </p:nvGrpSpPr>
          <p:grpSpPr bwMode="auto">
            <a:xfrm>
              <a:off x="2448" y="298"/>
              <a:ext cx="2377" cy="316"/>
              <a:chOff x="2448" y="298"/>
              <a:chExt cx="2377" cy="316"/>
            </a:xfrm>
          </p:grpSpPr>
          <p:sp>
            <p:nvSpPr>
              <p:cNvPr id="37" name="Text Box 35">
                <a:extLst>
                  <a:ext uri="{FF2B5EF4-FFF2-40B4-BE49-F238E27FC236}">
                    <a16:creationId xmlns:a16="http://schemas.microsoft.com/office/drawing/2014/main" id="{78A227AD-BCA2-41EE-B8F4-7D61097FC185}"/>
                  </a:ext>
                </a:extLst>
              </p:cNvPr>
              <p:cNvSpPr txBox="1">
                <a:spLocks noChangeArrowheads="1"/>
              </p:cNvSpPr>
              <p:nvPr/>
            </p:nvSpPr>
            <p:spPr bwMode="auto">
              <a:xfrm>
                <a:off x="3236" y="298"/>
                <a:ext cx="97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1" fontAlgn="auto" hangingPunct="1">
                  <a:spcBef>
                    <a:spcPct val="50000"/>
                  </a:spcBef>
                  <a:spcAft>
                    <a:spcPts val="0"/>
                  </a:spcAft>
                  <a:buNone/>
                  <a:defRPr/>
                </a:pPr>
                <a:r>
                  <a:rPr lang="en-US" altLang="vi-VN" sz="1800" b="1" kern="0" dirty="0" err="1">
                    <a:solidFill>
                      <a:srgbClr val="000000"/>
                    </a:solidFill>
                    <a:latin typeface="Times New Roman" panose="02020603050405020304" pitchFamily="18" charset="0"/>
                    <a:cs typeface="Times New Roman" panose="02020603050405020304" pitchFamily="18" charset="0"/>
                  </a:rPr>
                  <a:t>Biểu</a:t>
                </a:r>
                <a:r>
                  <a:rPr lang="en-US" altLang="vi-VN" sz="1800" b="1" kern="0" dirty="0">
                    <a:solidFill>
                      <a:srgbClr val="000000"/>
                    </a:solidFill>
                    <a:latin typeface="Times New Roman" panose="02020603050405020304" pitchFamily="18" charset="0"/>
                    <a:cs typeface="Times New Roman" panose="02020603050405020304" pitchFamily="18" charset="0"/>
                  </a:rPr>
                  <a:t> </a:t>
                </a:r>
                <a:r>
                  <a:rPr lang="en-US" altLang="vi-VN" sz="1800" b="1" kern="0" dirty="0" err="1">
                    <a:solidFill>
                      <a:srgbClr val="000000"/>
                    </a:solidFill>
                    <a:latin typeface="Times New Roman" panose="02020603050405020304" pitchFamily="18" charset="0"/>
                    <a:cs typeface="Times New Roman" panose="02020603050405020304" pitchFamily="18" charset="0"/>
                  </a:rPr>
                  <a:t>hiện</a:t>
                </a:r>
                <a:endParaRPr lang="en-US" altLang="vi-VN" sz="1800" b="1" kern="0" dirty="0">
                  <a:solidFill>
                    <a:srgbClr val="000000"/>
                  </a:solidFill>
                  <a:latin typeface="Times New Roman" panose="02020603050405020304" pitchFamily="18" charset="0"/>
                  <a:cs typeface="Times New Roman" panose="02020603050405020304" pitchFamily="18" charset="0"/>
                </a:endParaRPr>
              </a:p>
            </p:txBody>
          </p:sp>
          <p:sp>
            <p:nvSpPr>
              <p:cNvPr id="38" name="Line 36">
                <a:extLst>
                  <a:ext uri="{FF2B5EF4-FFF2-40B4-BE49-F238E27FC236}">
                    <a16:creationId xmlns:a16="http://schemas.microsoft.com/office/drawing/2014/main" id="{43531462-19B8-4A1C-B33C-69398A759B10}"/>
                  </a:ext>
                </a:extLst>
              </p:cNvPr>
              <p:cNvSpPr>
                <a:spLocks noChangeShapeType="1"/>
              </p:cNvSpPr>
              <p:nvPr/>
            </p:nvSpPr>
            <p:spPr bwMode="auto">
              <a:xfrm flipH="1" flipV="1">
                <a:off x="2448" y="613"/>
                <a:ext cx="2377" cy="1"/>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vi-VN" kern="0">
                  <a:solidFill>
                    <a:srgbClr val="000000"/>
                  </a:solidFill>
                  <a:latin typeface="Times New Roman" panose="02020603050405020304" pitchFamily="18" charset="0"/>
                  <a:cs typeface="Times New Roman" panose="02020603050405020304" pitchFamily="18" charset="0"/>
                </a:endParaRPr>
              </a:p>
            </p:txBody>
          </p:sp>
        </p:grpSp>
        <p:sp>
          <p:nvSpPr>
            <p:cNvPr id="36" name="Text Box 37">
              <a:extLst>
                <a:ext uri="{FF2B5EF4-FFF2-40B4-BE49-F238E27FC236}">
                  <a16:creationId xmlns:a16="http://schemas.microsoft.com/office/drawing/2014/main" id="{8A42D3E2-CDBC-4136-890D-231E9E9E9BE5}"/>
                </a:ext>
              </a:extLst>
            </p:cNvPr>
            <p:cNvSpPr txBox="1">
              <a:spLocks noChangeArrowheads="1"/>
            </p:cNvSpPr>
            <p:nvPr/>
          </p:nvSpPr>
          <p:spPr bwMode="auto">
            <a:xfrm>
              <a:off x="5283" y="-98"/>
              <a:ext cx="1192" cy="310"/>
            </a:xfrm>
            <a:prstGeom prst="rect">
              <a:avLst/>
            </a:prstGeom>
            <a:noFill/>
            <a:ln>
              <a:noFill/>
            </a:ln>
            <a:effectLst>
              <a:prstShdw prst="shdw17" dist="17961" dir="2700000">
                <a:srgbClr val="BBE0E3">
                  <a:gamma/>
                  <a:shade val="60000"/>
                  <a:invGamma/>
                </a:srgbClr>
              </a:prstShdw>
            </a:effectLst>
          </p:spPr>
          <p:txBody>
            <a:bodyPr wrap="square">
              <a:spAutoFit/>
            </a:bodyPr>
            <a:lstStyle/>
            <a:p>
              <a:pPr algn="ctr" defTabSz="685800" eaLnBrk="1" fontAlgn="auto" hangingPunct="1">
                <a:spcBef>
                  <a:spcPct val="50000"/>
                </a:spcBef>
                <a:spcAft>
                  <a:spcPts val="0"/>
                </a:spcAft>
                <a:defRPr/>
              </a:pPr>
              <a:r>
                <a:rPr lang="en-US" b="1" kern="0" dirty="0">
                  <a:solidFill>
                    <a:srgbClr val="FF0000"/>
                  </a:solidFill>
                  <a:latin typeface="Times New Roman" panose="02020603050405020304" pitchFamily="18" charset="0"/>
                  <a:cs typeface="Times New Roman" panose="02020603050405020304" pitchFamily="18" charset="0"/>
                </a:rPr>
                <a:t>PRÔTÊIN</a:t>
              </a:r>
            </a:p>
          </p:txBody>
        </p:sp>
      </p:grpSp>
      <p:grpSp>
        <p:nvGrpSpPr>
          <p:cNvPr id="39" name="Group 38">
            <a:extLst>
              <a:ext uri="{FF2B5EF4-FFF2-40B4-BE49-F238E27FC236}">
                <a16:creationId xmlns:a16="http://schemas.microsoft.com/office/drawing/2014/main" id="{1C0F8BE7-EFE5-4A69-A983-3841C14029C0}"/>
              </a:ext>
            </a:extLst>
          </p:cNvPr>
          <p:cNvGrpSpPr>
            <a:grpSpLocks/>
          </p:cNvGrpSpPr>
          <p:nvPr/>
        </p:nvGrpSpPr>
        <p:grpSpPr bwMode="auto">
          <a:xfrm>
            <a:off x="3814050" y="4217194"/>
            <a:ext cx="796699" cy="381000"/>
            <a:chOff x="2496" y="2822"/>
            <a:chExt cx="2822" cy="320"/>
          </a:xfrm>
        </p:grpSpPr>
        <p:sp>
          <p:nvSpPr>
            <p:cNvPr id="40" name="Text Box 39">
              <a:extLst>
                <a:ext uri="{FF2B5EF4-FFF2-40B4-BE49-F238E27FC236}">
                  <a16:creationId xmlns:a16="http://schemas.microsoft.com/office/drawing/2014/main" id="{7D768CEC-9748-4DB0-9F42-DE59EA9703CD}"/>
                </a:ext>
              </a:extLst>
            </p:cNvPr>
            <p:cNvSpPr txBox="1">
              <a:spLocks noChangeArrowheads="1"/>
            </p:cNvSpPr>
            <p:nvPr/>
          </p:nvSpPr>
          <p:spPr bwMode="auto">
            <a:xfrm>
              <a:off x="2496" y="2832"/>
              <a:ext cx="2822" cy="310"/>
            </a:xfrm>
            <a:prstGeom prst="rect">
              <a:avLst/>
            </a:prstGeom>
            <a:solidFill>
              <a:srgbClr val="BBE0E3"/>
            </a:solidFill>
            <a:ln>
              <a:noFill/>
            </a:ln>
            <a:effectLst>
              <a:prstShdw prst="shdw17" dist="17961" dir="2700000">
                <a:srgbClr val="BBE0E3">
                  <a:gamma/>
                  <a:shade val="60000"/>
                  <a:invGamma/>
                </a:srgbClr>
              </a:prstShdw>
            </a:effectLst>
          </p:spPr>
          <p:txBody>
            <a:bodyPr wrap="square">
              <a:spAutoFit/>
            </a:bodyPr>
            <a:lstStyle/>
            <a:p>
              <a:pPr algn="ctr" defTabSz="685800" eaLnBrk="1" fontAlgn="auto" hangingPunct="1">
                <a:spcBef>
                  <a:spcPct val="50000"/>
                </a:spcBef>
                <a:spcAft>
                  <a:spcPts val="0"/>
                </a:spcAft>
                <a:defRPr/>
              </a:pPr>
              <a:r>
                <a:rPr lang="en-US" b="1" kern="0" dirty="0">
                  <a:solidFill>
                    <a:srgbClr val="FF0000"/>
                  </a:solidFill>
                  <a:latin typeface="Times New Roman" panose="02020603050405020304" pitchFamily="18" charset="0"/>
                  <a:cs typeface="Times New Roman" panose="02020603050405020304" pitchFamily="18" charset="0"/>
                </a:rPr>
                <a:t>GEN </a:t>
              </a:r>
            </a:p>
          </p:txBody>
        </p:sp>
        <p:sp>
          <p:nvSpPr>
            <p:cNvPr id="41" name="Text Box 40">
              <a:extLst>
                <a:ext uri="{FF2B5EF4-FFF2-40B4-BE49-F238E27FC236}">
                  <a16:creationId xmlns:a16="http://schemas.microsoft.com/office/drawing/2014/main" id="{CE8D40F9-B89D-4FF2-B319-D162C0E71119}"/>
                </a:ext>
              </a:extLst>
            </p:cNvPr>
            <p:cNvSpPr txBox="1">
              <a:spLocks noChangeArrowheads="1"/>
            </p:cNvSpPr>
            <p:nvPr/>
          </p:nvSpPr>
          <p:spPr bwMode="auto">
            <a:xfrm>
              <a:off x="4502" y="2822"/>
              <a:ext cx="816" cy="310"/>
            </a:xfrm>
            <a:prstGeom prst="rect">
              <a:avLst/>
            </a:prstGeom>
            <a:noFill/>
            <a:ln>
              <a:noFill/>
            </a:ln>
            <a:effectLst>
              <a:prstShdw prst="shdw17" dist="17961" dir="2700000">
                <a:srgbClr val="BBE0E3">
                  <a:gamma/>
                  <a:shade val="60000"/>
                  <a:invGamma/>
                </a:srgbClr>
              </a:prstShdw>
            </a:effectLst>
          </p:spPr>
          <p:txBody>
            <a:bodyPr>
              <a:spAutoFit/>
            </a:bodyPr>
            <a:lstStyle/>
            <a:p>
              <a:pPr algn="ctr" defTabSz="685800" eaLnBrk="1" fontAlgn="auto" hangingPunct="1">
                <a:spcBef>
                  <a:spcPct val="50000"/>
                </a:spcBef>
                <a:spcAft>
                  <a:spcPts val="0"/>
                </a:spcAft>
                <a:defRPr/>
              </a:pPr>
              <a:r>
                <a:rPr lang="en-US" b="1" kern="0" dirty="0">
                  <a:solidFill>
                    <a:srgbClr val="FF000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4989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9" name="Group 3">
            <a:extLst>
              <a:ext uri="{FF2B5EF4-FFF2-40B4-BE49-F238E27FC236}">
                <a16:creationId xmlns:a16="http://schemas.microsoft.com/office/drawing/2014/main" id="{45CC795B-2BC0-473D-9A01-68A640AAF54F}"/>
              </a:ext>
            </a:extLst>
          </p:cNvPr>
          <p:cNvGrpSpPr>
            <a:grpSpLocks/>
          </p:cNvGrpSpPr>
          <p:nvPr/>
        </p:nvGrpSpPr>
        <p:grpSpPr bwMode="auto">
          <a:xfrm>
            <a:off x="0" y="749300"/>
            <a:ext cx="9144000" cy="6108700"/>
            <a:chOff x="0" y="0"/>
            <a:chExt cx="5760" cy="4283"/>
          </a:xfrm>
        </p:grpSpPr>
        <p:pic>
          <p:nvPicPr>
            <p:cNvPr id="173060" name="Picture 4" descr="hau qua cho con nguoi">
              <a:extLst>
                <a:ext uri="{FF2B5EF4-FFF2-40B4-BE49-F238E27FC236}">
                  <a16:creationId xmlns:a16="http://schemas.microsoft.com/office/drawing/2014/main" id="{94AB84FF-7F40-486B-918A-C99226FB0A89}"/>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extLst>
              <a:ext uri="{909E8E84-426E-40DD-AFC4-6F175D3DCCD1}">
                <a14:hiddenFill xmlns:a14="http://schemas.microsoft.com/office/drawing/2010/main">
                  <a:solidFill>
                    <a:srgbClr val="FFFFFF"/>
                  </a:solidFill>
                </a14:hiddenFill>
              </a:ext>
            </a:extLst>
          </p:spPr>
        </p:pic>
        <p:pic>
          <p:nvPicPr>
            <p:cNvPr id="173061" name="Picture 5" descr="NguyenTrongNhan02LL">
              <a:extLst>
                <a:ext uri="{FF2B5EF4-FFF2-40B4-BE49-F238E27FC236}">
                  <a16:creationId xmlns:a16="http://schemas.microsoft.com/office/drawing/2014/main" id="{6FA6986F-1399-4E6E-8C4C-85DFA92F03AA}"/>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24" y="2016"/>
              <a:ext cx="2736" cy="1824"/>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descr="NguyenTrongNhan04LL">
              <a:extLst>
                <a:ext uri="{FF2B5EF4-FFF2-40B4-BE49-F238E27FC236}">
                  <a16:creationId xmlns:a16="http://schemas.microsoft.com/office/drawing/2014/main" id="{9BD6502F-105C-47C8-AD51-3AF6B8F25113}"/>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0" y="2016"/>
              <a:ext cx="2901" cy="1842"/>
            </a:xfrm>
            <a:prstGeom prst="rect">
              <a:avLst/>
            </a:prstGeom>
            <a:noFill/>
            <a:extLst>
              <a:ext uri="{909E8E84-426E-40DD-AFC4-6F175D3DCCD1}">
                <a14:hiddenFill xmlns:a14="http://schemas.microsoft.com/office/drawing/2010/main">
                  <a:solidFill>
                    <a:srgbClr val="FFFFFF"/>
                  </a:solidFill>
                </a14:hiddenFill>
              </a:ext>
            </a:extLst>
          </p:spPr>
        </p:pic>
        <p:sp>
          <p:nvSpPr>
            <p:cNvPr id="173063" name="Text Box 7">
              <a:extLst>
                <a:ext uri="{FF2B5EF4-FFF2-40B4-BE49-F238E27FC236}">
                  <a16:creationId xmlns:a16="http://schemas.microsoft.com/office/drawing/2014/main" id="{052C677E-AA86-46C6-A72E-7D9559327DA2}"/>
                </a:ext>
              </a:extLst>
            </p:cNvPr>
            <p:cNvSpPr txBox="1">
              <a:spLocks noChangeArrowheads="1"/>
            </p:cNvSpPr>
            <p:nvPr/>
          </p:nvSpPr>
          <p:spPr bwMode="auto">
            <a:xfrm>
              <a:off x="0" y="3963"/>
              <a:ext cx="57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latin typeface="Times New Roman" panose="02020603050405020304" pitchFamily="18" charset="0"/>
                </a:rPr>
                <a:t>HẬU QUẢ CỦA NHIỄM CHẤT ĐỘC MÀU DA CAM ( DIOXIN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42" name="Group 10">
            <a:extLst>
              <a:ext uri="{FF2B5EF4-FFF2-40B4-BE49-F238E27FC236}">
                <a16:creationId xmlns:a16="http://schemas.microsoft.com/office/drawing/2014/main" id="{53F6365C-CF8D-429F-A0F9-63D1F6805016}"/>
              </a:ext>
            </a:extLst>
          </p:cNvPr>
          <p:cNvGrpSpPr>
            <a:grpSpLocks/>
          </p:cNvGrpSpPr>
          <p:nvPr/>
        </p:nvGrpSpPr>
        <p:grpSpPr bwMode="auto">
          <a:xfrm>
            <a:off x="152911" y="131012"/>
            <a:ext cx="8875854" cy="5605622"/>
            <a:chOff x="98" y="269"/>
            <a:chExt cx="5493" cy="2053"/>
          </a:xfrm>
        </p:grpSpPr>
        <p:pic>
          <p:nvPicPr>
            <p:cNvPr id="120838" name="Picture 6" descr="hinh chat doc da com3">
              <a:extLst>
                <a:ext uri="{FF2B5EF4-FFF2-40B4-BE49-F238E27FC236}">
                  <a16:creationId xmlns:a16="http://schemas.microsoft.com/office/drawing/2014/main" id="{61B46E48-93FB-4F11-AC01-FB3F4249A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269"/>
              <a:ext cx="2830" cy="1738"/>
            </a:xfrm>
            <a:prstGeom prst="rect">
              <a:avLst/>
            </a:prstGeom>
            <a:noFill/>
            <a:ln w="76200" cmpd="tri">
              <a:solidFill>
                <a:srgbClr val="CC00FF"/>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20839" name="Picture 7" descr="Ban tay dot bien">
              <a:extLst>
                <a:ext uri="{FF2B5EF4-FFF2-40B4-BE49-F238E27FC236}">
                  <a16:creationId xmlns:a16="http://schemas.microsoft.com/office/drawing/2014/main" id="{3BC5723A-105B-411B-A657-77CE4FC3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 y="277"/>
              <a:ext cx="2594" cy="1730"/>
            </a:xfrm>
            <a:prstGeom prst="rect">
              <a:avLst/>
            </a:prstGeom>
            <a:noFill/>
            <a:ln w="76200" cmpd="tri">
              <a:solidFill>
                <a:srgbClr val="CC00FF"/>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20840" name="Rectangle 8">
              <a:extLst>
                <a:ext uri="{FF2B5EF4-FFF2-40B4-BE49-F238E27FC236}">
                  <a16:creationId xmlns:a16="http://schemas.microsoft.com/office/drawing/2014/main" id="{0BCEA079-32A6-4177-A2F2-691A7606C456}"/>
                </a:ext>
              </a:extLst>
            </p:cNvPr>
            <p:cNvSpPr>
              <a:spLocks noChangeArrowheads="1"/>
            </p:cNvSpPr>
            <p:nvPr/>
          </p:nvSpPr>
          <p:spPr bwMode="auto">
            <a:xfrm>
              <a:off x="384" y="2108"/>
              <a:ext cx="2559"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Người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bị</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biến</a:t>
              </a:r>
              <a:r>
                <a:rPr lang="en-US" altLang="en-US" sz="3200" dirty="0">
                  <a:solidFill>
                    <a:srgbClr val="FF0000"/>
                  </a:solidFill>
                  <a:latin typeface="Times New Roman" panose="02020603050405020304" pitchFamily="18" charset="0"/>
                  <a:cs typeface="Times New Roman" panose="02020603050405020304" pitchFamily="18" charset="0"/>
                </a:rPr>
                <a:t> ở </a:t>
              </a:r>
              <a:r>
                <a:rPr lang="en-US" altLang="en-US" sz="3200" dirty="0" err="1">
                  <a:solidFill>
                    <a:srgbClr val="FF0000"/>
                  </a:solidFill>
                  <a:latin typeface="Times New Roman" panose="02020603050405020304" pitchFamily="18" charset="0"/>
                  <a:cs typeface="Times New Roman" panose="02020603050405020304" pitchFamily="18" charset="0"/>
                </a:rPr>
                <a:t>mặt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120841" name="Rectangle 9">
              <a:extLst>
                <a:ext uri="{FF2B5EF4-FFF2-40B4-BE49-F238E27FC236}">
                  <a16:creationId xmlns:a16="http://schemas.microsoft.com/office/drawing/2014/main" id="{C96B6B52-BCFE-49D5-90BB-24E9C5636AD3}"/>
                </a:ext>
              </a:extLst>
            </p:cNvPr>
            <p:cNvSpPr>
              <a:spLocks noChangeArrowheads="1"/>
            </p:cNvSpPr>
            <p:nvPr/>
          </p:nvSpPr>
          <p:spPr bwMode="auto">
            <a:xfrm>
              <a:off x="3103" y="2108"/>
              <a:ext cx="248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Người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bị</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biến</a:t>
              </a:r>
              <a:r>
                <a:rPr lang="en-US" altLang="en-US" sz="3200" dirty="0">
                  <a:solidFill>
                    <a:srgbClr val="FF0000"/>
                  </a:solidFill>
                  <a:latin typeface="Times New Roman" panose="02020603050405020304" pitchFamily="18" charset="0"/>
                  <a:cs typeface="Times New Roman" panose="02020603050405020304" pitchFamily="18" charset="0"/>
                </a:rPr>
                <a:t> ở </a:t>
              </a:r>
              <a:r>
                <a:rPr lang="en-US" altLang="en-US" sz="3200" dirty="0" err="1">
                  <a:solidFill>
                    <a:srgbClr val="FF0000"/>
                  </a:solidFill>
                  <a:latin typeface="Times New Roman" panose="02020603050405020304" pitchFamily="18" charset="0"/>
                  <a:cs typeface="Times New Roman" panose="02020603050405020304" pitchFamily="18" charset="0"/>
                </a:rPr>
                <a:t>tay</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grpSp>
      <p:sp>
        <p:nvSpPr>
          <p:cNvPr id="120844" name="AutoShape 12">
            <a:hlinkClick r:id="rId4" action="ppaction://program" highlightClick="1"/>
            <a:extLst>
              <a:ext uri="{FF2B5EF4-FFF2-40B4-BE49-F238E27FC236}">
                <a16:creationId xmlns:a16="http://schemas.microsoft.com/office/drawing/2014/main" id="{320EC08D-0B81-4E73-AAE9-A3AE38CF55A1}"/>
              </a:ext>
            </a:extLst>
          </p:cNvPr>
          <p:cNvSpPr>
            <a:spLocks noChangeArrowheads="1"/>
          </p:cNvSpPr>
          <p:nvPr/>
        </p:nvSpPr>
        <p:spPr bwMode="auto">
          <a:xfrm>
            <a:off x="8839200" y="6553200"/>
            <a:ext cx="304800" cy="304800"/>
          </a:xfrm>
          <a:prstGeom prst="actionButtonInformation">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42"/>
                                        </p:tgtEl>
                                        <p:attrNameLst>
                                          <p:attrName>style.visibility</p:attrName>
                                        </p:attrNameLst>
                                      </p:cBhvr>
                                      <p:to>
                                        <p:strVal val="visible"/>
                                      </p:to>
                                    </p:set>
                                    <p:animEffect transition="in" filter="checkerboard(across)">
                                      <p:cBhvr>
                                        <p:cTn id="7" dur="500"/>
                                        <p:tgtEl>
                                          <p:spTgt spid="120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94ca543ff945c3">
            <a:extLst>
              <a:ext uri="{FF2B5EF4-FFF2-40B4-BE49-F238E27FC236}">
                <a16:creationId xmlns:a16="http://schemas.microsoft.com/office/drawing/2014/main" id="{BD37B455-AA7F-436D-9AC4-E91FADD53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4-tin">
            <a:extLst>
              <a:ext uri="{FF2B5EF4-FFF2-40B4-BE49-F238E27FC236}">
                <a16:creationId xmlns:a16="http://schemas.microsoft.com/office/drawing/2014/main" id="{0D572C77-FD2E-45C8-A696-390AFA4A5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Nd9GcRla17x7uToNBZT0bfsu3O-vPt3qPiZmNZlJ0eBnP_gHYtt65ZeDQ">
            <a:extLst>
              <a:ext uri="{FF2B5EF4-FFF2-40B4-BE49-F238E27FC236}">
                <a16:creationId xmlns:a16="http://schemas.microsoft.com/office/drawing/2014/main" id="{4596447F-3545-4D79-99E6-28DA9CC26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77AE69C-35A2-4FD1-BE86-C133845C7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338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5504981B-3802-4E2F-922E-88213BD4E126}"/>
              </a:ext>
            </a:extLst>
          </p:cNvPr>
          <p:cNvSpPr>
            <a:spLocks noChangeArrowheads="1"/>
          </p:cNvSpPr>
          <p:nvPr/>
        </p:nvSpPr>
        <p:spPr bwMode="auto">
          <a:xfrm>
            <a:off x="2819400" y="2286000"/>
            <a:ext cx="3581400" cy="2133600"/>
          </a:xfrm>
          <a:prstGeom prst="ellipse">
            <a:avLst/>
          </a:prstGeom>
          <a:solidFill>
            <a:srgbClr val="FF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Text Box 9">
            <a:extLst>
              <a:ext uri="{FF2B5EF4-FFF2-40B4-BE49-F238E27FC236}">
                <a16:creationId xmlns:a16="http://schemas.microsoft.com/office/drawing/2014/main" id="{46488208-9D50-4A3C-B774-CC95741F5A8F}"/>
              </a:ext>
            </a:extLst>
          </p:cNvPr>
          <p:cNvSpPr txBox="1">
            <a:spLocks noChangeArrowheads="1"/>
          </p:cNvSpPr>
          <p:nvPr/>
        </p:nvSpPr>
        <p:spPr bwMode="auto">
          <a:xfrm>
            <a:off x="3200400" y="2514600"/>
            <a:ext cx="2667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600" b="1">
                <a:solidFill>
                  <a:srgbClr val="330334"/>
                </a:solidFill>
                <a:latin typeface="Times New Roman" panose="02020603050405020304" pitchFamily="18" charset="0"/>
                <a:cs typeface="Arial" panose="020B0604020202020204" pitchFamily="34" charset="0"/>
              </a:rPr>
              <a:t>Chung tay bảo vệ môi trường</a:t>
            </a:r>
          </a:p>
        </p:txBody>
      </p:sp>
    </p:spTree>
    <p:extLst>
      <p:ext uri="{BB962C8B-B14F-4D97-AF65-F5344CB8AC3E}">
        <p14:creationId xmlns:p14="http://schemas.microsoft.com/office/powerpoint/2010/main" val="114251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2000"/>
                                        <p:tgtEl>
                                          <p:spTgt spid="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203850D6-BA68-4008-83A8-A52E5E556A48}"/>
              </a:ext>
            </a:extLst>
          </p:cNvPr>
          <p:cNvSpPr>
            <a:spLocks noChangeArrowheads="1"/>
          </p:cNvSpPr>
          <p:nvPr/>
        </p:nvSpPr>
        <p:spPr bwMode="auto">
          <a:xfrm>
            <a:off x="2228850" y="1081088"/>
            <a:ext cx="3943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hlink"/>
                </a:solidFill>
                <a:latin typeface="Times New Roman" panose="02020603050405020304" pitchFamily="18" charset="0"/>
              </a:rPr>
              <a:t>Bảo vệ nguồn nước sạch </a:t>
            </a:r>
          </a:p>
        </p:txBody>
      </p:sp>
      <p:sp>
        <p:nvSpPr>
          <p:cNvPr id="32771" name="Rectangle 5">
            <a:extLst>
              <a:ext uri="{FF2B5EF4-FFF2-40B4-BE49-F238E27FC236}">
                <a16:creationId xmlns:a16="http://schemas.microsoft.com/office/drawing/2014/main" id="{E31178D4-67A4-48DB-82A4-91DDC018B443}"/>
              </a:ext>
            </a:extLst>
          </p:cNvPr>
          <p:cNvSpPr>
            <a:spLocks noChangeArrowheads="1"/>
          </p:cNvSpPr>
          <p:nvPr/>
        </p:nvSpPr>
        <p:spPr bwMode="auto">
          <a:xfrm>
            <a:off x="650875" y="166688"/>
            <a:ext cx="7542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Để hạn chế phát sinh đột biến cấu trúc NST</a:t>
            </a:r>
          </a:p>
        </p:txBody>
      </p:sp>
      <p:pic>
        <p:nvPicPr>
          <p:cNvPr id="90118" name="Picture 6" descr="1-cc11a">
            <a:extLst>
              <a:ext uri="{FF2B5EF4-FFF2-40B4-BE49-F238E27FC236}">
                <a16:creationId xmlns:a16="http://schemas.microsoft.com/office/drawing/2014/main" id="{788FF927-60FB-4818-AA24-29B76ECC7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90"/>
          <a:stretch>
            <a:fillRect/>
          </a:stretch>
        </p:blipFill>
        <p:spPr bwMode="auto">
          <a:xfrm>
            <a:off x="4953000" y="2438400"/>
            <a:ext cx="4191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images565451_Anh_2">
            <a:extLst>
              <a:ext uri="{FF2B5EF4-FFF2-40B4-BE49-F238E27FC236}">
                <a16:creationId xmlns:a16="http://schemas.microsoft.com/office/drawing/2014/main" id="{1CB86060-8503-4CD8-B4A9-FC6F4CE15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8514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Line 8">
            <a:extLst>
              <a:ext uri="{FF2B5EF4-FFF2-40B4-BE49-F238E27FC236}">
                <a16:creationId xmlns:a16="http://schemas.microsoft.com/office/drawing/2014/main" id="{9E509509-B084-43B9-96DD-7EC4409F5D57}"/>
              </a:ext>
            </a:extLst>
          </p:cNvPr>
          <p:cNvSpPr>
            <a:spLocks noChangeShapeType="1"/>
          </p:cNvSpPr>
          <p:nvPr/>
        </p:nvSpPr>
        <p:spPr bwMode="auto">
          <a:xfrm>
            <a:off x="5410200" y="2774950"/>
            <a:ext cx="1676400" cy="8064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75" name="Line 9">
            <a:extLst>
              <a:ext uri="{FF2B5EF4-FFF2-40B4-BE49-F238E27FC236}">
                <a16:creationId xmlns:a16="http://schemas.microsoft.com/office/drawing/2014/main" id="{85DB088A-04B3-4D3A-BDA3-E0561FF3A737}"/>
              </a:ext>
            </a:extLst>
          </p:cNvPr>
          <p:cNvSpPr>
            <a:spLocks noChangeShapeType="1"/>
          </p:cNvSpPr>
          <p:nvPr/>
        </p:nvSpPr>
        <p:spPr bwMode="auto">
          <a:xfrm flipH="1">
            <a:off x="5715000" y="2590800"/>
            <a:ext cx="1219200" cy="121920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checkerboard(across)">
                                      <p:cBhvr>
                                        <p:cTn id="7" dur="500"/>
                                        <p:tgtEl>
                                          <p:spTgt spid="90119"/>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checkerboard(across)">
                                      <p:cBhvr>
                                        <p:cTn id="11" dur="500"/>
                                        <p:tgtEl>
                                          <p:spTgt spid="901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90116"/>
                                        </p:tgtEl>
                                        <p:attrNameLst>
                                          <p:attrName>style.visibility</p:attrName>
                                        </p:attrNameLst>
                                      </p:cBhvr>
                                      <p:to>
                                        <p:strVal val="visible"/>
                                      </p:to>
                                    </p:set>
                                    <p:anim calcmode="discrete" valueType="clr">
                                      <p:cBhvr override="childStyle">
                                        <p:cTn id="16" dur="80"/>
                                        <p:tgtEl>
                                          <p:spTgt spid="9011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0116"/>
                                        </p:tgtEl>
                                        <p:attrNameLst>
                                          <p:attrName>fillcolor</p:attrName>
                                        </p:attrNameLst>
                                      </p:cBhvr>
                                      <p:tavLst>
                                        <p:tav tm="0">
                                          <p:val>
                                            <p:clrVal>
                                              <a:schemeClr val="accent2"/>
                                            </p:clrVal>
                                          </p:val>
                                        </p:tav>
                                        <p:tav tm="50000">
                                          <p:val>
                                            <p:clrVal>
                                              <a:schemeClr val="hlink"/>
                                            </p:clrVal>
                                          </p:val>
                                        </p:tav>
                                      </p:tavLst>
                                    </p:anim>
                                    <p:set>
                                      <p:cBhvr>
                                        <p:cTn id="18" dur="80"/>
                                        <p:tgtEl>
                                          <p:spTgt spid="901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2C30AD71-FB00-4516-98D2-03A590646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097"/>
          <a:stretch>
            <a:fillRect/>
          </a:stretch>
        </p:blipFill>
        <p:spPr bwMode="auto">
          <a:xfrm>
            <a:off x="304800" y="838200"/>
            <a:ext cx="84582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D3519C7-B26A-420B-A044-33641779C731}"/>
              </a:ext>
            </a:extLst>
          </p:cNvPr>
          <p:cNvSpPr txBox="1">
            <a:spLocks noChangeArrowheads="1"/>
          </p:cNvSpPr>
          <p:nvPr/>
        </p:nvSpPr>
        <p:spPr bwMode="auto">
          <a:xfrm>
            <a:off x="533400" y="228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latin typeface="Times New Roman" panose="02020603050405020304" pitchFamily="18" charset="0"/>
                <a:cs typeface="Times New Roman" panose="02020603050405020304" pitchFamily="18" charset="0"/>
              </a:rPr>
              <a:t>Để phòng đột biến cấu trúc NST cần lưu ý</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circle(in)">
                                      <p:cBhvr>
                                        <p:cTn id="10"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a:extLst>
              <a:ext uri="{FF2B5EF4-FFF2-40B4-BE49-F238E27FC236}">
                <a16:creationId xmlns:a16="http://schemas.microsoft.com/office/drawing/2014/main" id="{B635E0F4-3D62-4262-93AF-ECB40B80C186}"/>
              </a:ext>
            </a:extLst>
          </p:cNvPr>
          <p:cNvSpPr txBox="1">
            <a:spLocks noChangeArrowheads="1"/>
          </p:cNvSpPr>
          <p:nvPr/>
        </p:nvSpPr>
        <p:spPr bwMode="auto">
          <a:xfrm>
            <a:off x="685800" y="228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t>Để đề phòng đột biến cấu trúc NST cần lưu ý</a:t>
            </a:r>
          </a:p>
        </p:txBody>
      </p:sp>
      <p:pic>
        <p:nvPicPr>
          <p:cNvPr id="7" name="Picture 4">
            <a:extLst>
              <a:ext uri="{FF2B5EF4-FFF2-40B4-BE49-F238E27FC236}">
                <a16:creationId xmlns:a16="http://schemas.microsoft.com/office/drawing/2014/main" id="{45157BB8-1304-458A-833B-D11F3122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77"/>
          <a:stretch>
            <a:fillRect/>
          </a:stretch>
        </p:blipFill>
        <p:spPr bwMode="auto">
          <a:xfrm>
            <a:off x="152400" y="939800"/>
            <a:ext cx="88392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a:extLst>
              <a:ext uri="{FF2B5EF4-FFF2-40B4-BE49-F238E27FC236}">
                <a16:creationId xmlns:a16="http://schemas.microsoft.com/office/drawing/2014/main" id="{F0CB02CA-5E05-4974-A8DF-E90A4189C9C0}"/>
              </a:ext>
            </a:extLst>
          </p:cNvPr>
          <p:cNvSpPr txBox="1">
            <a:spLocks noChangeArrowheads="1"/>
          </p:cNvSpPr>
          <p:nvPr/>
        </p:nvSpPr>
        <p:spPr bwMode="auto">
          <a:xfrm>
            <a:off x="0" y="1143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Học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sinh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cần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phải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làm</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gì</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để</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hạn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chế</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phát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sinh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đột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biến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cấu</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trúc</a:t>
            </a:r>
            <a:r>
              <a:rPr lang="en-US" altLang="en-US" sz="2800" dirty="0">
                <a:solidFill>
                  <a:srgbClr val="FF0000"/>
                </a:solidFill>
                <a:latin typeface="Times New Roman" panose="02020603050405020304" pitchFamily="18" charset="0"/>
              </a:rPr>
              <a:t> NST? (</a:t>
            </a:r>
            <a:r>
              <a:rPr lang="en-US" altLang="en-US" sz="2800" dirty="0" err="1">
                <a:solidFill>
                  <a:srgbClr val="FF0000"/>
                </a:solidFill>
                <a:latin typeface="Times New Roman" panose="02020603050405020304" pitchFamily="18" charset="0"/>
              </a:rPr>
              <a:t>Hạn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chế</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được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một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số</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bệnh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ung</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thư</a:t>
            </a:r>
            <a:r>
              <a:rPr lang="en-US" altLang="en-US" sz="2800" dirty="0">
                <a:solidFill>
                  <a:srgbClr val="FF0000"/>
                </a:solidFill>
                <a:latin typeface="Times New Roman" panose="02020603050405020304" pitchFamily="18" charset="0"/>
              </a:rPr>
              <a:t> ở </a:t>
            </a:r>
            <a:r>
              <a:rPr lang="en-US" altLang="en-US" sz="2800" dirty="0" err="1">
                <a:solidFill>
                  <a:srgbClr val="FF0000"/>
                </a:solidFill>
                <a:latin typeface="Times New Roman" panose="02020603050405020304" pitchFamily="18" charset="0"/>
              </a:rPr>
              <a:t>người</a:t>
            </a:r>
            <a:r>
              <a:rPr lang="en-US" altLang="en-US" sz="2800" dirty="0">
                <a:solidFill>
                  <a:srgbClr val="FF0000"/>
                </a:solidFill>
                <a:latin typeface="Times New Roman" panose="02020603050405020304" pitchFamily="18" charset="0"/>
              </a:rPr>
              <a:t>)</a:t>
            </a:r>
          </a:p>
        </p:txBody>
      </p:sp>
      <p:sp>
        <p:nvSpPr>
          <p:cNvPr id="57349" name="Text Box 5">
            <a:extLst>
              <a:ext uri="{FF2B5EF4-FFF2-40B4-BE49-F238E27FC236}">
                <a16:creationId xmlns:a16="http://schemas.microsoft.com/office/drawing/2014/main" id="{341F757C-6F5B-4275-9A55-93069B015744}"/>
              </a:ext>
            </a:extLst>
          </p:cNvPr>
          <p:cNvSpPr txBox="1">
            <a:spLocks noChangeArrowheads="1"/>
          </p:cNvSpPr>
          <p:nvPr/>
        </p:nvSpPr>
        <p:spPr bwMode="auto">
          <a:xfrm>
            <a:off x="-76200" y="1125538"/>
            <a:ext cx="9296400" cy="5508625"/>
          </a:xfrm>
          <a:prstGeom prst="rect">
            <a:avLst/>
          </a:prstGeom>
          <a:solidFill>
            <a:schemeClr val="accent5">
              <a:lumMod val="20000"/>
              <a:lumOff val="80000"/>
            </a:schemeClr>
          </a:solidFill>
          <a:ln w="9525">
            <a:noFill/>
            <a:miter lim="800000"/>
            <a:headEnd/>
            <a:tailEnd/>
          </a:ln>
        </p:spPr>
        <p:txBody>
          <a:bodyPr>
            <a:spAutoFit/>
          </a:bodyPr>
          <a:lstStyle/>
          <a:p>
            <a:pPr algn="just">
              <a:spcBef>
                <a:spcPct val="50000"/>
              </a:spcBef>
              <a:defRPr/>
            </a:pPr>
            <a:r>
              <a:rPr lang="en-US" sz="3200" dirty="0">
                <a:latin typeface="Times New Roman" pitchFamily="18" charset="0"/>
              </a:rPr>
              <a:t>-Sử dụng hợp lí, an toàn thuốc trừ sâu, thuốc diệt cỏ</a:t>
            </a:r>
          </a:p>
          <a:p>
            <a:pPr algn="just">
              <a:spcBef>
                <a:spcPct val="50000"/>
              </a:spcBef>
              <a:buFontTx/>
              <a:buChar char="-"/>
              <a:defRPr/>
            </a:pPr>
            <a:r>
              <a:rPr lang="en-US" sz="3200" dirty="0" err="1">
                <a:latin typeface="Times New Roman" pitchFamily="18" charset="0"/>
              </a:rPr>
              <a:t>Sử</a:t>
            </a:r>
            <a:r>
              <a:rPr lang="en-US" sz="3200" dirty="0">
                <a:latin typeface="Times New Roman" pitchFamily="18" charset="0"/>
              </a:rPr>
              <a:t> </a:t>
            </a:r>
            <a:r>
              <a:rPr lang="en-US" sz="3200" dirty="0" err="1">
                <a:latin typeface="Times New Roman" pitchFamily="18" charset="0"/>
              </a:rPr>
              <a:t>dụng</a:t>
            </a:r>
            <a:r>
              <a:rPr lang="en-US" sz="3200" dirty="0">
                <a:latin typeface="Times New Roman" pitchFamily="18" charset="0"/>
              </a:rPr>
              <a:t> </a:t>
            </a:r>
            <a:r>
              <a:rPr lang="en-US" sz="3200" dirty="0" err="1">
                <a:latin typeface="Times New Roman" pitchFamily="18" charset="0"/>
              </a:rPr>
              <a:t>nguồn</a:t>
            </a:r>
            <a:r>
              <a:rPr lang="en-US" sz="3200" dirty="0">
                <a:latin typeface="Times New Roman" pitchFamily="18" charset="0"/>
              </a:rPr>
              <a:t> </a:t>
            </a:r>
            <a:r>
              <a:rPr lang="en-US" sz="3200" dirty="0" err="1">
                <a:latin typeface="Times New Roman" pitchFamily="18" charset="0"/>
              </a:rPr>
              <a:t>nước</a:t>
            </a:r>
            <a:r>
              <a:rPr lang="en-US" sz="3200" dirty="0">
                <a:latin typeface="Times New Roman" pitchFamily="18" charset="0"/>
              </a:rPr>
              <a:t> </a:t>
            </a:r>
            <a:r>
              <a:rPr lang="en-US" sz="3200" dirty="0" err="1">
                <a:latin typeface="Times New Roman" pitchFamily="18" charset="0"/>
              </a:rPr>
              <a:t>sạch</a:t>
            </a:r>
            <a:r>
              <a:rPr lang="en-US" sz="3200" dirty="0">
                <a:latin typeface="Times New Roman" pitchFamily="18" charset="0"/>
              </a:rPr>
              <a:t>, </a:t>
            </a:r>
            <a:r>
              <a:rPr lang="en-US" sz="3200" dirty="0" err="1">
                <a:latin typeface="Times New Roman" pitchFamily="18" charset="0"/>
              </a:rPr>
              <a:t>không</a:t>
            </a:r>
            <a:r>
              <a:rPr lang="en-US" sz="3200" dirty="0">
                <a:latin typeface="Times New Roman" pitchFamily="18" charset="0"/>
              </a:rPr>
              <a:t> </a:t>
            </a:r>
            <a:r>
              <a:rPr lang="en-US" sz="3200" dirty="0" err="1">
                <a:latin typeface="Times New Roman" pitchFamily="18" charset="0"/>
              </a:rPr>
              <a:t>vứt</a:t>
            </a:r>
            <a:r>
              <a:rPr lang="en-US" sz="3200" dirty="0">
                <a:latin typeface="Times New Roman" pitchFamily="18" charset="0"/>
              </a:rPr>
              <a:t> </a:t>
            </a:r>
            <a:r>
              <a:rPr lang="en-US" sz="3200" dirty="0" err="1">
                <a:latin typeface="Times New Roman" pitchFamily="18" charset="0"/>
              </a:rPr>
              <a:t>rác</a:t>
            </a:r>
            <a:r>
              <a:rPr lang="en-US" sz="3200" dirty="0">
                <a:latin typeface="Times New Roman" pitchFamily="18" charset="0"/>
              </a:rPr>
              <a:t> </a:t>
            </a:r>
            <a:r>
              <a:rPr lang="en-US" sz="3200" dirty="0" err="1">
                <a:latin typeface="Times New Roman" pitchFamily="18" charset="0"/>
              </a:rPr>
              <a:t>bừa</a:t>
            </a:r>
            <a:r>
              <a:rPr lang="en-US" sz="3200" dirty="0">
                <a:latin typeface="Times New Roman" pitchFamily="18" charset="0"/>
              </a:rPr>
              <a:t> </a:t>
            </a:r>
            <a:r>
              <a:rPr lang="en-US" sz="3200" dirty="0" err="1">
                <a:latin typeface="Times New Roman" pitchFamily="18" charset="0"/>
              </a:rPr>
              <a:t>bãi</a:t>
            </a:r>
            <a:endParaRPr lang="en-US" sz="3200" dirty="0">
              <a:latin typeface="Times New Roman" pitchFamily="18" charset="0"/>
            </a:endParaRPr>
          </a:p>
          <a:p>
            <a:pPr algn="just">
              <a:spcBef>
                <a:spcPct val="50000"/>
              </a:spcBef>
              <a:buFontTx/>
              <a:buChar char="-"/>
              <a:defRPr/>
            </a:pP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nhà</a:t>
            </a:r>
            <a:r>
              <a:rPr lang="en-US" sz="3200" dirty="0">
                <a:latin typeface="Times New Roman" pitchFamily="18" charset="0"/>
              </a:rPr>
              <a:t> </a:t>
            </a:r>
            <a:r>
              <a:rPr lang="en-US" sz="3200" dirty="0" err="1">
                <a:latin typeface="Times New Roman" pitchFamily="18" charset="0"/>
              </a:rPr>
              <a:t>máy</a:t>
            </a:r>
            <a:r>
              <a:rPr lang="en-US" sz="3200" dirty="0">
                <a:latin typeface="Times New Roman" pitchFamily="18" charset="0"/>
              </a:rPr>
              <a:t> </a:t>
            </a:r>
            <a:r>
              <a:rPr lang="en-US" sz="3200" dirty="0" err="1">
                <a:latin typeface="Times New Roman" pitchFamily="18" charset="0"/>
              </a:rPr>
              <a:t>xí</a:t>
            </a:r>
            <a:r>
              <a:rPr lang="en-US" sz="3200" dirty="0">
                <a:latin typeface="Times New Roman" pitchFamily="18" charset="0"/>
              </a:rPr>
              <a:t> </a:t>
            </a:r>
            <a:r>
              <a:rPr lang="en-US" sz="3200" dirty="0" err="1">
                <a:latin typeface="Times New Roman" pitchFamily="18" charset="0"/>
              </a:rPr>
              <a:t>nghiệp</a:t>
            </a:r>
            <a:r>
              <a:rPr lang="en-US" sz="3200" dirty="0">
                <a:latin typeface="Times New Roman" pitchFamily="18" charset="0"/>
              </a:rPr>
              <a:t> </a:t>
            </a:r>
            <a:r>
              <a:rPr lang="en-US" sz="3200" dirty="0" err="1">
                <a:latin typeface="Times New Roman" pitchFamily="18" charset="0"/>
              </a:rPr>
              <a:t>cần</a:t>
            </a:r>
            <a:r>
              <a:rPr lang="en-US" sz="3200" dirty="0">
                <a:latin typeface="Times New Roman" pitchFamily="18" charset="0"/>
              </a:rPr>
              <a:t> </a:t>
            </a:r>
            <a:r>
              <a:rPr lang="en-US" sz="3200" dirty="0" err="1">
                <a:latin typeface="Times New Roman" pitchFamily="18" charset="0"/>
              </a:rPr>
              <a:t>có</a:t>
            </a:r>
            <a:r>
              <a:rPr lang="en-US" sz="3200" dirty="0">
                <a:latin typeface="Times New Roman" pitchFamily="18" charset="0"/>
              </a:rPr>
              <a:t> </a:t>
            </a:r>
            <a:r>
              <a:rPr lang="en-US" sz="3200" dirty="0" err="1">
                <a:latin typeface="Times New Roman" pitchFamily="18" charset="0"/>
              </a:rPr>
              <a:t>biện</a:t>
            </a:r>
            <a:r>
              <a:rPr lang="en-US" sz="3200" dirty="0">
                <a:latin typeface="Times New Roman" pitchFamily="18" charset="0"/>
              </a:rPr>
              <a:t> </a:t>
            </a:r>
            <a:r>
              <a:rPr lang="en-US" sz="3200" dirty="0" err="1">
                <a:latin typeface="Times New Roman" pitchFamily="18" charset="0"/>
              </a:rPr>
              <a:t>pháp</a:t>
            </a:r>
            <a:r>
              <a:rPr lang="en-US" sz="3200" dirty="0">
                <a:latin typeface="Times New Roman" pitchFamily="18" charset="0"/>
              </a:rPr>
              <a:t> </a:t>
            </a:r>
            <a:r>
              <a:rPr lang="en-US" sz="3200" dirty="0" err="1">
                <a:latin typeface="Times New Roman" pitchFamily="18" charset="0"/>
              </a:rPr>
              <a:t>xử</a:t>
            </a:r>
            <a:r>
              <a:rPr lang="en-US" sz="3200" dirty="0">
                <a:latin typeface="Times New Roman" pitchFamily="18" charset="0"/>
              </a:rPr>
              <a:t> </a:t>
            </a:r>
            <a:r>
              <a:rPr lang="en-US" sz="3200" dirty="0" err="1">
                <a:latin typeface="Times New Roman" pitchFamily="18" charset="0"/>
              </a:rPr>
              <a:t>lí</a:t>
            </a:r>
            <a:r>
              <a:rPr lang="en-US" sz="3200" dirty="0">
                <a:latin typeface="Times New Roman" pitchFamily="18" charset="0"/>
              </a:rPr>
              <a:t> </a:t>
            </a:r>
            <a:r>
              <a:rPr lang="en-US" sz="3200" dirty="0" err="1">
                <a:latin typeface="Times New Roman" pitchFamily="18" charset="0"/>
              </a:rPr>
              <a:t>nước</a:t>
            </a:r>
            <a:r>
              <a:rPr lang="en-US" sz="3200" dirty="0">
                <a:latin typeface="Times New Roman" pitchFamily="18" charset="0"/>
              </a:rPr>
              <a:t> </a:t>
            </a:r>
            <a:r>
              <a:rPr lang="en-US" sz="3200" dirty="0" err="1">
                <a:latin typeface="Times New Roman" pitchFamily="18" charset="0"/>
              </a:rPr>
              <a:t>thải</a:t>
            </a:r>
            <a:r>
              <a:rPr lang="en-US" sz="3200" dirty="0">
                <a:latin typeface="Times New Roman" pitchFamily="18" charset="0"/>
              </a:rPr>
              <a:t> </a:t>
            </a:r>
            <a:r>
              <a:rPr lang="en-US" sz="3200" dirty="0" err="1">
                <a:latin typeface="Times New Roman" pitchFamily="18" charset="0"/>
              </a:rPr>
              <a:t>sao</a:t>
            </a:r>
            <a:r>
              <a:rPr lang="en-US" sz="3200" dirty="0">
                <a:latin typeface="Times New Roman" pitchFamily="18" charset="0"/>
              </a:rPr>
              <a:t> </a:t>
            </a:r>
            <a:r>
              <a:rPr lang="en-US" sz="3200" dirty="0" err="1">
                <a:latin typeface="Times New Roman" pitchFamily="18" charset="0"/>
              </a:rPr>
              <a:t>cho</a:t>
            </a:r>
            <a:r>
              <a:rPr lang="en-US" sz="3200" dirty="0">
                <a:latin typeface="Times New Roman" pitchFamily="18" charset="0"/>
              </a:rPr>
              <a:t> </a:t>
            </a:r>
            <a:r>
              <a:rPr lang="en-US" sz="3200" dirty="0" err="1">
                <a:latin typeface="Times New Roman" pitchFamily="18" charset="0"/>
              </a:rPr>
              <a:t>phù</a:t>
            </a:r>
            <a:r>
              <a:rPr lang="en-US" sz="3200" dirty="0">
                <a:latin typeface="Times New Roman" pitchFamily="18" charset="0"/>
              </a:rPr>
              <a:t> </a:t>
            </a:r>
            <a:r>
              <a:rPr lang="en-US" sz="3200" dirty="0" err="1">
                <a:latin typeface="Times New Roman" pitchFamily="18" charset="0"/>
              </a:rPr>
              <a:t>hợp</a:t>
            </a:r>
            <a:r>
              <a:rPr lang="en-US" sz="3200" dirty="0">
                <a:latin typeface="Times New Roman" pitchFamily="18" charset="0"/>
              </a:rPr>
              <a:t>  </a:t>
            </a:r>
          </a:p>
          <a:p>
            <a:pPr algn="just">
              <a:spcBef>
                <a:spcPct val="50000"/>
              </a:spcBef>
              <a:defRPr/>
            </a:pPr>
            <a:r>
              <a:rPr lang="en-US" sz="3200" dirty="0">
                <a:latin typeface="Times New Roman" pitchFamily="18" charset="0"/>
              </a:rPr>
              <a:t>-</a:t>
            </a:r>
            <a:r>
              <a:rPr lang="en-US" sz="3200" dirty="0" err="1">
                <a:latin typeface="Times New Roman" pitchFamily="18" charset="0"/>
              </a:rPr>
              <a:t>Có</a:t>
            </a:r>
            <a:r>
              <a:rPr lang="en-US" sz="3200" dirty="0">
                <a:latin typeface="Times New Roman" pitchFamily="18" charset="0"/>
              </a:rPr>
              <a:t> ý </a:t>
            </a:r>
            <a:r>
              <a:rPr lang="en-US" sz="3200" dirty="0" err="1">
                <a:latin typeface="Times New Roman" pitchFamily="18" charset="0"/>
              </a:rPr>
              <a:t>thức</a:t>
            </a:r>
            <a:r>
              <a:rPr lang="en-US" sz="3200" dirty="0">
                <a:latin typeface="Times New Roman" pitchFamily="18" charset="0"/>
              </a:rPr>
              <a:t> </a:t>
            </a:r>
            <a:r>
              <a:rPr lang="en-US" sz="3200" dirty="0" err="1">
                <a:latin typeface="Times New Roman" pitchFamily="18" charset="0"/>
              </a:rPr>
              <a:t>phòng</a:t>
            </a:r>
            <a:r>
              <a:rPr lang="en-US" sz="3200" dirty="0">
                <a:latin typeface="Times New Roman" pitchFamily="18" charset="0"/>
              </a:rPr>
              <a:t> </a:t>
            </a:r>
            <a:r>
              <a:rPr lang="en-US" sz="3200" dirty="0" err="1">
                <a:latin typeface="Times New Roman" pitchFamily="18" charset="0"/>
              </a:rPr>
              <a:t>chống</a:t>
            </a:r>
            <a:r>
              <a:rPr lang="en-US" sz="3200" dirty="0">
                <a:latin typeface="Times New Roman" pitchFamily="18" charset="0"/>
              </a:rPr>
              <a:t> </a:t>
            </a:r>
            <a:r>
              <a:rPr lang="en-US" sz="3200" dirty="0" err="1">
                <a:latin typeface="Times New Roman" pitchFamily="18" charset="0"/>
              </a:rPr>
              <a:t>sử</a:t>
            </a:r>
            <a:r>
              <a:rPr lang="en-US" sz="3200" dirty="0">
                <a:latin typeface="Times New Roman" pitchFamily="18" charset="0"/>
              </a:rPr>
              <a:t> </a:t>
            </a:r>
            <a:r>
              <a:rPr lang="en-US" sz="3200" dirty="0" err="1">
                <a:latin typeface="Times New Roman" pitchFamily="18" charset="0"/>
              </a:rPr>
              <a:t>dụng</a:t>
            </a:r>
            <a:r>
              <a:rPr lang="en-US" sz="3200" dirty="0">
                <a:latin typeface="Times New Roman" pitchFamily="18" charset="0"/>
              </a:rPr>
              <a:t> </a:t>
            </a:r>
            <a:r>
              <a:rPr lang="en-US" sz="3200" dirty="0" err="1">
                <a:latin typeface="Times New Roman" pitchFamily="18" charset="0"/>
              </a:rPr>
              <a:t>vũ</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hạt</a:t>
            </a:r>
            <a:r>
              <a:rPr lang="en-US" sz="3200" dirty="0">
                <a:latin typeface="Times New Roman" pitchFamily="18" charset="0"/>
              </a:rPr>
              <a:t> </a:t>
            </a:r>
            <a:r>
              <a:rPr lang="en-US" sz="3200" dirty="0" err="1">
                <a:latin typeface="Times New Roman" pitchFamily="18" charset="0"/>
              </a:rPr>
              <a:t>nhân</a:t>
            </a:r>
            <a:r>
              <a:rPr lang="en-US" sz="3200" dirty="0">
                <a:latin typeface="Times New Roman" pitchFamily="18" charset="0"/>
              </a:rPr>
              <a:t>, </a:t>
            </a:r>
            <a:r>
              <a:rPr lang="en-US" sz="3200" dirty="0" err="1">
                <a:latin typeface="Times New Roman" pitchFamily="18" charset="0"/>
              </a:rPr>
              <a:t>vũ</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hóa</a:t>
            </a:r>
            <a:r>
              <a:rPr lang="en-US" sz="3200" dirty="0">
                <a:latin typeface="Times New Roman" pitchFamily="18" charset="0"/>
              </a:rPr>
              <a:t> </a:t>
            </a:r>
            <a:r>
              <a:rPr lang="en-US" sz="3200" dirty="0" err="1">
                <a:latin typeface="Times New Roman" pitchFamily="18" charset="0"/>
              </a:rPr>
              <a:t>học</a:t>
            </a:r>
            <a:endParaRPr lang="en-US" sz="3200" dirty="0">
              <a:latin typeface="Times New Roman" pitchFamily="18" charset="0"/>
            </a:endParaRPr>
          </a:p>
          <a:p>
            <a:pPr algn="just">
              <a:spcBef>
                <a:spcPct val="50000"/>
              </a:spcBef>
              <a:defRPr/>
            </a:pPr>
            <a:r>
              <a:rPr lang="en-US" sz="3200" dirty="0">
                <a:latin typeface="Times New Roman" pitchFamily="18" charset="0"/>
              </a:rPr>
              <a:t>-Có ý thức giữ gìn vệ sinh môi trường như trồng cây xanh, tham gia vệ sinh nơi công cộng, không xả rác bừa bãi, thu gom rác vô cơ để tái chế ...</a:t>
            </a:r>
          </a:p>
        </p:txBody>
      </p:sp>
    </p:spTree>
    <p:extLst>
      <p:ext uri="{BB962C8B-B14F-4D97-AF65-F5344CB8AC3E}">
        <p14:creationId xmlns:p14="http://schemas.microsoft.com/office/powerpoint/2010/main" val="41537417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checkerboard(across)">
                                      <p:cBhvr>
                                        <p:cTn id="7" dur="5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linds(horizontal)">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89B74A2-3B26-4365-9D28-76775BF0FE28}"/>
              </a:ext>
            </a:extLst>
          </p:cNvPr>
          <p:cNvSpPr txBox="1">
            <a:spLocks noChangeArrowheads="1"/>
          </p:cNvSpPr>
          <p:nvPr/>
        </p:nvSpPr>
        <p:spPr bwMode="auto">
          <a:xfrm>
            <a:off x="457200" y="31750"/>
            <a:ext cx="8229600" cy="1261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FF3300"/>
                </a:solidFill>
                <a:latin typeface="Times New Roman" panose="02020603050405020304" pitchFamily="18" charset="0"/>
                <a:cs typeface="Times New Roman" panose="02020603050405020304" pitchFamily="18" charset="0"/>
              </a:rPr>
              <a:t>Củng</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cố</a:t>
            </a:r>
            <a:r>
              <a:rPr lang="en-US" altLang="en-US" sz="2800" b="1" dirty="0">
                <a:solidFill>
                  <a:srgbClr val="FF33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2800" b="1" dirty="0">
                <a:solidFill>
                  <a:srgbClr val="FF3300"/>
                </a:solidFill>
                <a:latin typeface="Times New Roman" panose="02020603050405020304" pitchFamily="18" charset="0"/>
                <a:cs typeface="Times New Roman" panose="02020603050405020304" pitchFamily="18" charset="0"/>
              </a:rPr>
              <a:t>So </a:t>
            </a:r>
            <a:r>
              <a:rPr lang="en-US" altLang="en-US" sz="2800" b="1" dirty="0" err="1">
                <a:solidFill>
                  <a:srgbClr val="FF3300"/>
                </a:solidFill>
                <a:latin typeface="Times New Roman" panose="02020603050405020304" pitchFamily="18" charset="0"/>
                <a:cs typeface="Times New Roman" panose="02020603050405020304" pitchFamily="18" charset="0"/>
              </a:rPr>
              <a:t>sánh</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đột</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biến</a:t>
            </a:r>
            <a:r>
              <a:rPr lang="en-US" altLang="en-US" sz="2800" b="1" dirty="0">
                <a:solidFill>
                  <a:srgbClr val="FF3300"/>
                </a:solidFill>
                <a:latin typeface="Times New Roman" panose="02020603050405020304" pitchFamily="18" charset="0"/>
                <a:cs typeface="Times New Roman" panose="02020603050405020304" pitchFamily="18" charset="0"/>
              </a:rPr>
              <a:t> gen </a:t>
            </a:r>
            <a:r>
              <a:rPr lang="en-US" altLang="en-US" sz="2800" b="1" dirty="0" err="1">
                <a:solidFill>
                  <a:srgbClr val="FF3300"/>
                </a:solidFill>
                <a:latin typeface="Times New Roman" panose="02020603050405020304" pitchFamily="18" charset="0"/>
                <a:cs typeface="Times New Roman" panose="02020603050405020304" pitchFamily="18" charset="0"/>
              </a:rPr>
              <a:t>và</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đột</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biến</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cấu</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trúc</a:t>
            </a:r>
            <a:r>
              <a:rPr lang="en-US" altLang="en-US" sz="2800" b="1" dirty="0">
                <a:solidFill>
                  <a:srgbClr val="FF3300"/>
                </a:solidFill>
                <a:latin typeface="Times New Roman" panose="02020603050405020304" pitchFamily="18" charset="0"/>
                <a:cs typeface="Times New Roman" panose="02020603050405020304" pitchFamily="18" charset="0"/>
              </a:rPr>
              <a:t> NST?</a:t>
            </a:r>
          </a:p>
        </p:txBody>
      </p:sp>
      <p:sp>
        <p:nvSpPr>
          <p:cNvPr id="18436" name="Text Box 4">
            <a:extLst>
              <a:ext uri="{FF2B5EF4-FFF2-40B4-BE49-F238E27FC236}">
                <a16:creationId xmlns:a16="http://schemas.microsoft.com/office/drawing/2014/main" id="{3796E5B9-1489-4C41-8FBE-2DF30119A365}"/>
              </a:ext>
            </a:extLst>
          </p:cNvPr>
          <p:cNvSpPr txBox="1">
            <a:spLocks noChangeArrowheads="1"/>
          </p:cNvSpPr>
          <p:nvPr/>
        </p:nvSpPr>
        <p:spPr bwMode="auto">
          <a:xfrm>
            <a:off x="381000" y="1285875"/>
            <a:ext cx="8077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Giống nhau</a:t>
            </a:r>
            <a:r>
              <a:rPr lang="en-US" altLang="en-US" sz="2400">
                <a:latin typeface="Times New Roman" panose="02020603050405020304" pitchFamily="18" charset="0"/>
                <a:cs typeface="Times New Roman" panose="02020603050405020304" pitchFamily="18" charset="0"/>
              </a:rPr>
              <a:t>: </a:t>
            </a:r>
          </a:p>
          <a:p>
            <a:r>
              <a:rPr lang="en-US" altLang="en-US" sz="2400">
                <a:latin typeface="Times New Roman" panose="02020603050405020304" pitchFamily="18" charset="0"/>
                <a:cs typeface="Times New Roman" panose="02020603050405020304" pitchFamily="18" charset="0"/>
              </a:rPr>
              <a:t>      + Đều là biến đổi xảy ra trên cấu trúc vật chất di truyền</a:t>
            </a:r>
          </a:p>
          <a:p>
            <a:r>
              <a:rPr lang="en-US" altLang="en-US" sz="2400">
                <a:latin typeface="Times New Roman" panose="02020603050405020304" pitchFamily="18" charset="0"/>
                <a:cs typeface="Times New Roman" panose="02020603050405020304" pitchFamily="18" charset="0"/>
              </a:rPr>
              <a:t>      + Đều phát sinh từ các tác động của môi trường bên trong và bên ngoài cơ thể</a:t>
            </a:r>
          </a:p>
          <a:p>
            <a:r>
              <a:rPr lang="en-US" altLang="en-US" sz="2400">
                <a:latin typeface="Times New Roman" panose="02020603050405020304" pitchFamily="18" charset="0"/>
                <a:cs typeface="Times New Roman" panose="02020603050405020304" pitchFamily="18" charset="0"/>
              </a:rPr>
              <a:t>      + Đều di truyền cho thế hệ sau</a:t>
            </a:r>
          </a:p>
          <a:p>
            <a:r>
              <a:rPr lang="en-US" altLang="en-US" sz="2400">
                <a:latin typeface="Times New Roman" panose="02020603050405020304" pitchFamily="18" charset="0"/>
                <a:cs typeface="Times New Roman" panose="02020603050405020304" pitchFamily="18" charset="0"/>
              </a:rPr>
              <a:t>      + Phần lớn gây hại cho sinh vật.</a:t>
            </a:r>
          </a:p>
        </p:txBody>
      </p:sp>
      <p:sp>
        <p:nvSpPr>
          <p:cNvPr id="18437" name="Text Box 5">
            <a:extLst>
              <a:ext uri="{FF2B5EF4-FFF2-40B4-BE49-F238E27FC236}">
                <a16:creationId xmlns:a16="http://schemas.microsoft.com/office/drawing/2014/main" id="{322DD3AA-DB39-4F5B-A1F9-FE50FC0457B9}"/>
              </a:ext>
            </a:extLst>
          </p:cNvPr>
          <p:cNvSpPr txBox="1">
            <a:spLocks noChangeArrowheads="1"/>
          </p:cNvSpPr>
          <p:nvPr/>
        </p:nvSpPr>
        <p:spPr bwMode="auto">
          <a:xfrm>
            <a:off x="508000" y="3603625"/>
            <a:ext cx="8077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Khác nhau</a:t>
            </a:r>
            <a:r>
              <a:rPr lang="en-US" altLang="en-US" sz="2400">
                <a:latin typeface="Times New Roman" panose="02020603050405020304" pitchFamily="18" charset="0"/>
                <a:cs typeface="Times New Roman" panose="02020603050405020304" pitchFamily="18" charset="0"/>
              </a:rPr>
              <a:t>: </a:t>
            </a:r>
          </a:p>
          <a:p>
            <a:r>
              <a:rPr lang="en-US" altLang="en-US" sz="2400">
                <a:latin typeface="Times New Roman" panose="02020603050405020304" pitchFamily="18" charset="0"/>
                <a:cs typeface="Times New Roman" panose="02020603050405020304" pitchFamily="18" charset="0"/>
              </a:rPr>
              <a:t>      </a:t>
            </a:r>
            <a:endParaRPr lang="en-US" altLang="en-US"/>
          </a:p>
        </p:txBody>
      </p:sp>
      <p:graphicFrame>
        <p:nvGraphicFramePr>
          <p:cNvPr id="18438" name="Group 6">
            <a:extLst>
              <a:ext uri="{FF2B5EF4-FFF2-40B4-BE49-F238E27FC236}">
                <a16:creationId xmlns:a16="http://schemas.microsoft.com/office/drawing/2014/main" id="{0BDC9D02-0152-44D0-BF3C-73B3B04A7D8F}"/>
              </a:ext>
            </a:extLst>
          </p:cNvPr>
          <p:cNvGraphicFramePr>
            <a:graphicFrameLocks noGrp="1"/>
          </p:cNvGraphicFramePr>
          <p:nvPr>
            <p:ph type="tbl" idx="1"/>
          </p:nvPr>
        </p:nvGraphicFramePr>
        <p:xfrm>
          <a:off x="382588" y="4187825"/>
          <a:ext cx="8458200" cy="1839913"/>
        </p:xfrm>
        <a:graphic>
          <a:graphicData uri="http://schemas.openxmlformats.org/drawingml/2006/table">
            <a:tbl>
              <a:tblPr/>
              <a:tblGrid>
                <a:gridCol w="4283075">
                  <a:extLst>
                    <a:ext uri="{9D8B030D-6E8A-4147-A177-3AD203B41FA5}">
                      <a16:colId xmlns:a16="http://schemas.microsoft.com/office/drawing/2014/main" val="20000"/>
                    </a:ext>
                  </a:extLst>
                </a:gridCol>
                <a:gridCol w="4175125">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00"/>
                          </a:solidFill>
                          <a:effectLst/>
                          <a:latin typeface="Times New Roman" pitchFamily="18" charset="0"/>
                          <a:ea typeface="SimSun" pitchFamily="2" charset="-122"/>
                          <a:sym typeface="Times New Roman" pitchFamily="18" charset="0"/>
                        </a:rPr>
                        <a:t>Đột biến gen</a:t>
                      </a: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54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Đột</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cấu</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trúc</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NST</a:t>
                      </a: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5400" cap="flat" cmpd="sng" algn="ctr">
                      <a:solidFill>
                        <a:srgbClr val="8064A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alpha val="20000"/>
                      </a:srgbClr>
                    </a:solid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62" name="Text Box 30">
            <a:extLst>
              <a:ext uri="{FF2B5EF4-FFF2-40B4-BE49-F238E27FC236}">
                <a16:creationId xmlns:a16="http://schemas.microsoft.com/office/drawing/2014/main" id="{1BAC5CCB-CE66-49B5-A982-7D14C8727BCA}"/>
              </a:ext>
            </a:extLst>
          </p:cNvPr>
          <p:cNvSpPr txBox="1">
            <a:spLocks noChangeArrowheads="1"/>
          </p:cNvSpPr>
          <p:nvPr/>
        </p:nvSpPr>
        <p:spPr bwMode="auto">
          <a:xfrm>
            <a:off x="549275" y="4694238"/>
            <a:ext cx="433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latin typeface="Times New Roman" panose="02020603050405020304" pitchFamily="18" charset="0"/>
                <a:cs typeface="Times New Roman" panose="02020603050405020304" pitchFamily="18" charset="0"/>
              </a:rPr>
              <a:t>Làm biến đổi cấu trúc của gen</a:t>
            </a:r>
          </a:p>
        </p:txBody>
      </p:sp>
      <p:sp>
        <p:nvSpPr>
          <p:cNvPr id="18463" name="Text Box 31">
            <a:extLst>
              <a:ext uri="{FF2B5EF4-FFF2-40B4-BE49-F238E27FC236}">
                <a16:creationId xmlns:a16="http://schemas.microsoft.com/office/drawing/2014/main" id="{299DC1C0-7427-443B-B37A-BCCA9D4B4C52}"/>
              </a:ext>
            </a:extLst>
          </p:cNvPr>
          <p:cNvSpPr txBox="1">
            <a:spLocks noChangeArrowheads="1"/>
          </p:cNvSpPr>
          <p:nvPr/>
        </p:nvSpPr>
        <p:spPr bwMode="auto">
          <a:xfrm>
            <a:off x="4648200" y="4738688"/>
            <a:ext cx="43322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latin typeface="Times New Roman" panose="02020603050405020304" pitchFamily="18" charset="0"/>
                <a:cs typeface="Times New Roman" panose="02020603050405020304" pitchFamily="18" charset="0"/>
              </a:rPr>
              <a:t>Làm biến đổi cấu trúc của  NST</a:t>
            </a:r>
          </a:p>
        </p:txBody>
      </p:sp>
      <p:sp>
        <p:nvSpPr>
          <p:cNvPr id="18464" name="Text Box 32">
            <a:extLst>
              <a:ext uri="{FF2B5EF4-FFF2-40B4-BE49-F238E27FC236}">
                <a16:creationId xmlns:a16="http://schemas.microsoft.com/office/drawing/2014/main" id="{B901644A-35AC-46AF-84F9-7574B69A0C6E}"/>
              </a:ext>
            </a:extLst>
          </p:cNvPr>
          <p:cNvSpPr txBox="1">
            <a:spLocks noChangeArrowheads="1"/>
          </p:cNvSpPr>
          <p:nvPr/>
        </p:nvSpPr>
        <p:spPr bwMode="auto">
          <a:xfrm>
            <a:off x="468313" y="5243513"/>
            <a:ext cx="4332287"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latin typeface="Times New Roman" panose="02020603050405020304" pitchFamily="18" charset="0"/>
                <a:cs typeface="Times New Roman" panose="02020603050405020304" pitchFamily="18" charset="0"/>
              </a:rPr>
              <a:t>Gồm các dạng: mất, thêm, thay thế cặp nuclêôtit</a:t>
            </a:r>
          </a:p>
          <a:p>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8465" name="Text Box 33">
            <a:extLst>
              <a:ext uri="{FF2B5EF4-FFF2-40B4-BE49-F238E27FC236}">
                <a16:creationId xmlns:a16="http://schemas.microsoft.com/office/drawing/2014/main" id="{AF267B51-DFEA-4CEE-A475-D63A304C56E1}"/>
              </a:ext>
            </a:extLst>
          </p:cNvPr>
          <p:cNvSpPr txBox="1">
            <a:spLocks noChangeArrowheads="1"/>
          </p:cNvSpPr>
          <p:nvPr/>
        </p:nvSpPr>
        <p:spPr bwMode="auto">
          <a:xfrm>
            <a:off x="4751388" y="5219700"/>
            <a:ext cx="43322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latin typeface="Times New Roman" panose="02020603050405020304" pitchFamily="18" charset="0"/>
                <a:cs typeface="Times New Roman" panose="02020603050405020304" pitchFamily="18" charset="0"/>
              </a:rPr>
              <a:t>Gồm các dạng: Mất đoạn, lặp đoạn và đảo đoạn</a:t>
            </a:r>
          </a:p>
          <a:p>
            <a:endParaRPr lang="en-US" altLang="en-US"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095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4"/>
                                        </p:tgtEl>
                                        <p:attrNameLst>
                                          <p:attrName>style.visibility</p:attrName>
                                        </p:attrNameLst>
                                      </p:cBhvr>
                                      <p:to>
                                        <p:strVal val="visible"/>
                                      </p:to>
                                    </p:set>
                                    <p:anim calcmode="discrete" valueType="clr">
                                      <p:cBhvr override="childStyle">
                                        <p:cTn id="7" dur="80"/>
                                        <p:tgtEl>
                                          <p:spTgt spid="184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4"/>
                                        </p:tgtEl>
                                        <p:attrNameLst>
                                          <p:attrName>fillcolor</p:attrName>
                                        </p:attrNameLst>
                                      </p:cBhvr>
                                      <p:tavLst>
                                        <p:tav tm="0">
                                          <p:val>
                                            <p:clrVal>
                                              <a:schemeClr val="accent2"/>
                                            </p:clrVal>
                                          </p:val>
                                        </p:tav>
                                        <p:tav tm="50000">
                                          <p:val>
                                            <p:clrVal>
                                              <a:schemeClr val="hlink"/>
                                            </p:clrVal>
                                          </p:val>
                                        </p:tav>
                                      </p:tavLst>
                                    </p:anim>
                                    <p:set>
                                      <p:cBhvr>
                                        <p:cTn id="9" dur="80"/>
                                        <p:tgtEl>
                                          <p:spTgt spid="184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6"/>
                                        </p:tgtEl>
                                        <p:attrNameLst>
                                          <p:attrName>style.visibility</p:attrName>
                                        </p:attrNameLst>
                                      </p:cBhvr>
                                      <p:to>
                                        <p:strVal val="visible"/>
                                      </p:to>
                                    </p:set>
                                    <p:anim calcmode="discrete" valueType="clr">
                                      <p:cBhvr override="childStyle">
                                        <p:cTn id="14"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36"/>
                                        </p:tgtEl>
                                        <p:attrNameLst>
                                          <p:attrName>fillcolor</p:attrName>
                                        </p:attrNameLst>
                                      </p:cBhvr>
                                      <p:tavLst>
                                        <p:tav tm="0">
                                          <p:val>
                                            <p:clrVal>
                                              <a:schemeClr val="accent2"/>
                                            </p:clrVal>
                                          </p:val>
                                        </p:tav>
                                        <p:tav tm="50000">
                                          <p:val>
                                            <p:clrVal>
                                              <a:schemeClr val="hlink"/>
                                            </p:clrVal>
                                          </p:val>
                                        </p:tav>
                                      </p:tavLst>
                                    </p:anim>
                                    <p:set>
                                      <p:cBhvr>
                                        <p:cTn id="16" dur="80"/>
                                        <p:tgtEl>
                                          <p:spTgt spid="1843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437"/>
                                        </p:tgtEl>
                                        <p:attrNameLst>
                                          <p:attrName>style.visibility</p:attrName>
                                        </p:attrNameLst>
                                      </p:cBhvr>
                                      <p:to>
                                        <p:strVal val="visible"/>
                                      </p:to>
                                    </p:set>
                                    <p:anim calcmode="discrete" valueType="clr">
                                      <p:cBhvr override="childStyle">
                                        <p:cTn id="21" dur="80"/>
                                        <p:tgtEl>
                                          <p:spTgt spid="1843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437"/>
                                        </p:tgtEl>
                                        <p:attrNameLst>
                                          <p:attrName>fillcolor</p:attrName>
                                        </p:attrNameLst>
                                      </p:cBhvr>
                                      <p:tavLst>
                                        <p:tav tm="0">
                                          <p:val>
                                            <p:clrVal>
                                              <a:schemeClr val="accent2"/>
                                            </p:clrVal>
                                          </p:val>
                                        </p:tav>
                                        <p:tav tm="50000">
                                          <p:val>
                                            <p:clrVal>
                                              <a:schemeClr val="hlink"/>
                                            </p:clrVal>
                                          </p:val>
                                        </p:tav>
                                      </p:tavLst>
                                    </p:anim>
                                    <p:set>
                                      <p:cBhvr>
                                        <p:cTn id="23" dur="80"/>
                                        <p:tgtEl>
                                          <p:spTgt spid="18437"/>
                                        </p:tgtEl>
                                        <p:attrNameLst>
                                          <p:attrName>fill.type</p:attrName>
                                        </p:attrNameLst>
                                      </p:cBhvr>
                                      <p:to>
                                        <p:strVal val="solid"/>
                                      </p:to>
                                    </p:set>
                                  </p:childTnLst>
                                </p:cTn>
                              </p:par>
                            </p:childTnLst>
                          </p:cTn>
                        </p:par>
                        <p:par>
                          <p:cTn id="24" fill="hold" nodeType="afterGroup">
                            <p:stCondLst>
                              <p:cond delay="720"/>
                            </p:stCondLst>
                            <p:childTnLst>
                              <p:par>
                                <p:cTn id="25" presetID="5" presetClass="entr" presetSubtype="10" fill="hold" nodeType="after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checkerboard(across)">
                                      <p:cBhvr>
                                        <p:cTn id="27" dur="500"/>
                                        <p:tgtEl>
                                          <p:spTgt spid="184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1" nodeType="clickEffect">
                                  <p:stCondLst>
                                    <p:cond delay="0"/>
                                  </p:stCondLst>
                                  <p:iterate type="lt">
                                    <p:tmPct val="50000"/>
                                  </p:iterate>
                                  <p:childTnLst>
                                    <p:set>
                                      <p:cBhvr>
                                        <p:cTn id="31" dur="1" fill="hold">
                                          <p:stCondLst>
                                            <p:cond delay="0"/>
                                          </p:stCondLst>
                                        </p:cTn>
                                        <p:tgtEl>
                                          <p:spTgt spid="18462"/>
                                        </p:tgtEl>
                                        <p:attrNameLst>
                                          <p:attrName>style.visibility</p:attrName>
                                        </p:attrNameLst>
                                      </p:cBhvr>
                                      <p:to>
                                        <p:strVal val="visible"/>
                                      </p:to>
                                    </p:set>
                                    <p:anim calcmode="discrete" valueType="clr">
                                      <p:cBhvr override="childStyle">
                                        <p:cTn id="32" dur="80"/>
                                        <p:tgtEl>
                                          <p:spTgt spid="1846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8462"/>
                                        </p:tgtEl>
                                        <p:attrNameLst>
                                          <p:attrName>fillcolor</p:attrName>
                                        </p:attrNameLst>
                                      </p:cBhvr>
                                      <p:tavLst>
                                        <p:tav tm="0">
                                          <p:val>
                                            <p:clrVal>
                                              <a:schemeClr val="accent2"/>
                                            </p:clrVal>
                                          </p:val>
                                        </p:tav>
                                        <p:tav tm="50000">
                                          <p:val>
                                            <p:clrVal>
                                              <a:schemeClr val="hlink"/>
                                            </p:clrVal>
                                          </p:val>
                                        </p:tav>
                                      </p:tavLst>
                                    </p:anim>
                                    <p:set>
                                      <p:cBhvr>
                                        <p:cTn id="34" dur="80"/>
                                        <p:tgtEl>
                                          <p:spTgt spid="1846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1" nodeType="clickEffect">
                                  <p:stCondLst>
                                    <p:cond delay="0"/>
                                  </p:stCondLst>
                                  <p:iterate type="lt">
                                    <p:tmPct val="50000"/>
                                  </p:iterate>
                                  <p:childTnLst>
                                    <p:set>
                                      <p:cBhvr>
                                        <p:cTn id="38" dur="1" fill="hold">
                                          <p:stCondLst>
                                            <p:cond delay="0"/>
                                          </p:stCondLst>
                                        </p:cTn>
                                        <p:tgtEl>
                                          <p:spTgt spid="18463"/>
                                        </p:tgtEl>
                                        <p:attrNameLst>
                                          <p:attrName>style.visibility</p:attrName>
                                        </p:attrNameLst>
                                      </p:cBhvr>
                                      <p:to>
                                        <p:strVal val="visible"/>
                                      </p:to>
                                    </p:set>
                                    <p:anim calcmode="discrete" valueType="clr">
                                      <p:cBhvr override="childStyle">
                                        <p:cTn id="39" dur="80"/>
                                        <p:tgtEl>
                                          <p:spTgt spid="1846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8463"/>
                                        </p:tgtEl>
                                        <p:attrNameLst>
                                          <p:attrName>fillcolor</p:attrName>
                                        </p:attrNameLst>
                                      </p:cBhvr>
                                      <p:tavLst>
                                        <p:tav tm="0">
                                          <p:val>
                                            <p:clrVal>
                                              <a:schemeClr val="accent2"/>
                                            </p:clrVal>
                                          </p:val>
                                        </p:tav>
                                        <p:tav tm="50000">
                                          <p:val>
                                            <p:clrVal>
                                              <a:schemeClr val="hlink"/>
                                            </p:clrVal>
                                          </p:val>
                                        </p:tav>
                                      </p:tavLst>
                                    </p:anim>
                                    <p:set>
                                      <p:cBhvr>
                                        <p:cTn id="41" dur="80"/>
                                        <p:tgtEl>
                                          <p:spTgt spid="18463"/>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1" nodeType="clickEffect">
                                  <p:stCondLst>
                                    <p:cond delay="0"/>
                                  </p:stCondLst>
                                  <p:iterate type="lt">
                                    <p:tmPct val="50000"/>
                                  </p:iterate>
                                  <p:childTnLst>
                                    <p:set>
                                      <p:cBhvr>
                                        <p:cTn id="45" dur="1" fill="hold">
                                          <p:stCondLst>
                                            <p:cond delay="0"/>
                                          </p:stCondLst>
                                        </p:cTn>
                                        <p:tgtEl>
                                          <p:spTgt spid="18464"/>
                                        </p:tgtEl>
                                        <p:attrNameLst>
                                          <p:attrName>style.visibility</p:attrName>
                                        </p:attrNameLst>
                                      </p:cBhvr>
                                      <p:to>
                                        <p:strVal val="visible"/>
                                      </p:to>
                                    </p:set>
                                    <p:anim calcmode="discrete" valueType="clr">
                                      <p:cBhvr override="childStyle">
                                        <p:cTn id="46" dur="80"/>
                                        <p:tgtEl>
                                          <p:spTgt spid="18464"/>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8464"/>
                                        </p:tgtEl>
                                        <p:attrNameLst>
                                          <p:attrName>fillcolor</p:attrName>
                                        </p:attrNameLst>
                                      </p:cBhvr>
                                      <p:tavLst>
                                        <p:tav tm="0">
                                          <p:val>
                                            <p:clrVal>
                                              <a:schemeClr val="accent2"/>
                                            </p:clrVal>
                                          </p:val>
                                        </p:tav>
                                        <p:tav tm="50000">
                                          <p:val>
                                            <p:clrVal>
                                              <a:schemeClr val="hlink"/>
                                            </p:clrVal>
                                          </p:val>
                                        </p:tav>
                                      </p:tavLst>
                                    </p:anim>
                                    <p:set>
                                      <p:cBhvr>
                                        <p:cTn id="48" dur="80"/>
                                        <p:tgtEl>
                                          <p:spTgt spid="18464"/>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1" nodeType="clickEffect">
                                  <p:stCondLst>
                                    <p:cond delay="0"/>
                                  </p:stCondLst>
                                  <p:iterate type="lt">
                                    <p:tmPct val="50000"/>
                                  </p:iterate>
                                  <p:childTnLst>
                                    <p:set>
                                      <p:cBhvr>
                                        <p:cTn id="52" dur="1" fill="hold">
                                          <p:stCondLst>
                                            <p:cond delay="0"/>
                                          </p:stCondLst>
                                        </p:cTn>
                                        <p:tgtEl>
                                          <p:spTgt spid="18465"/>
                                        </p:tgtEl>
                                        <p:attrNameLst>
                                          <p:attrName>style.visibility</p:attrName>
                                        </p:attrNameLst>
                                      </p:cBhvr>
                                      <p:to>
                                        <p:strVal val="visible"/>
                                      </p:to>
                                    </p:set>
                                    <p:anim calcmode="discrete" valueType="clr">
                                      <p:cBhvr override="childStyle">
                                        <p:cTn id="53" dur="80"/>
                                        <p:tgtEl>
                                          <p:spTgt spid="1846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8465"/>
                                        </p:tgtEl>
                                        <p:attrNameLst>
                                          <p:attrName>fillcolor</p:attrName>
                                        </p:attrNameLst>
                                      </p:cBhvr>
                                      <p:tavLst>
                                        <p:tav tm="0">
                                          <p:val>
                                            <p:clrVal>
                                              <a:schemeClr val="accent2"/>
                                            </p:clrVal>
                                          </p:val>
                                        </p:tav>
                                        <p:tav tm="50000">
                                          <p:val>
                                            <p:clrVal>
                                              <a:schemeClr val="hlink"/>
                                            </p:clrVal>
                                          </p:val>
                                        </p:tav>
                                      </p:tavLst>
                                    </p:anim>
                                    <p:set>
                                      <p:cBhvr>
                                        <p:cTn id="55" dur="80"/>
                                        <p:tgtEl>
                                          <p:spTgt spid="184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bldLvl="0" autoUpdateAnimBg="0"/>
      <p:bldP spid="18437" grpId="0" bldLvl="0" autoUpdateAnimBg="0"/>
      <p:bldP spid="18462" grpId="0" bldLvl="0" autoUpdateAnimBg="0"/>
      <p:bldP spid="18462" grpId="1" bldLvl="0" autoUpdateAnimBg="0"/>
      <p:bldP spid="18463" grpId="0" bldLvl="0" autoUpdateAnimBg="0"/>
      <p:bldP spid="18463" grpId="1" bldLvl="0" autoUpdateAnimBg="0"/>
      <p:bldP spid="18464" grpId="0" bldLvl="0" autoUpdateAnimBg="0"/>
      <p:bldP spid="18464" grpId="1" bldLvl="0" autoUpdateAnimBg="0"/>
      <p:bldP spid="18465" grpId="0" bldLvl="0" autoUpdateAnimBg="0"/>
      <p:bldP spid="18465" grpId="1"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44D75DB-2307-431A-9E5E-B4BB31B4E0FF}"/>
              </a:ext>
            </a:extLst>
          </p:cNvPr>
          <p:cNvSpPr>
            <a:spLocks noGrp="1" noChangeArrowheads="1"/>
          </p:cNvSpPr>
          <p:nvPr>
            <p:ph type="subTitle" idx="1"/>
          </p:nvPr>
        </p:nvSpPr>
        <p:spPr>
          <a:xfrm>
            <a:off x="228600" y="76200"/>
            <a:ext cx="8915400" cy="6553200"/>
          </a:xfrm>
        </p:spPr>
        <p:txBody>
          <a:bodyPr/>
          <a:lstStyle/>
          <a:p>
            <a:pPr algn="l" eaLnBrk="1" hangingPunct="1"/>
            <a:endParaRPr lang="en-US" altLang="en-US" sz="3600" b="1">
              <a:solidFill>
                <a:srgbClr val="FF0000"/>
              </a:solidFill>
            </a:endParaRPr>
          </a:p>
          <a:p>
            <a:pPr algn="l" eaLnBrk="1" hangingPunct="1"/>
            <a:endParaRPr lang="en-US" altLang="en-US" sz="3600" b="1">
              <a:solidFill>
                <a:srgbClr val="FF0000"/>
              </a:solidFill>
            </a:endParaRPr>
          </a:p>
        </p:txBody>
      </p:sp>
      <p:sp>
        <p:nvSpPr>
          <p:cNvPr id="104451" name="AutoShape 3">
            <a:extLst>
              <a:ext uri="{FF2B5EF4-FFF2-40B4-BE49-F238E27FC236}">
                <a16:creationId xmlns:a16="http://schemas.microsoft.com/office/drawing/2014/main" id="{B2ED00FA-DC86-42E6-803A-3EA071122D35}"/>
              </a:ext>
            </a:extLst>
          </p:cNvPr>
          <p:cNvSpPr>
            <a:spLocks noChangeArrowheads="1"/>
          </p:cNvSpPr>
          <p:nvPr/>
        </p:nvSpPr>
        <p:spPr bwMode="auto">
          <a:xfrm>
            <a:off x="533400" y="304800"/>
            <a:ext cx="8077200" cy="2468563"/>
          </a:xfrm>
          <a:prstGeom prst="cloudCallout">
            <a:avLst>
              <a:gd name="adj1" fmla="val -43750"/>
              <a:gd name="adj2" fmla="val 508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latin typeface="Times New Roman" panose="02020603050405020304" pitchFamily="18" charset="0"/>
              </a:rPr>
              <a:t>Tại sao đột biến cấu trúc NST thường gây hại cho sinh vật?</a:t>
            </a:r>
          </a:p>
        </p:txBody>
      </p:sp>
      <p:sp>
        <p:nvSpPr>
          <p:cNvPr id="104453" name="Text Box 5">
            <a:extLst>
              <a:ext uri="{FF2B5EF4-FFF2-40B4-BE49-F238E27FC236}">
                <a16:creationId xmlns:a16="http://schemas.microsoft.com/office/drawing/2014/main" id="{3CF7A8F6-5247-4FA7-AC82-F393FB9B41BF}"/>
              </a:ext>
            </a:extLst>
          </p:cNvPr>
          <p:cNvSpPr txBox="1">
            <a:spLocks noChangeArrowheads="1"/>
          </p:cNvSpPr>
          <p:nvPr/>
        </p:nvSpPr>
        <p:spPr bwMode="auto">
          <a:xfrm>
            <a:off x="533400" y="3124200"/>
            <a:ext cx="83058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latin typeface="Times New Roman" panose="02020603050405020304" pitchFamily="18" charset="0"/>
              </a:rPr>
              <a:t>     Trên NST các gen được phân bố theo 1 trật tự xác định                   biến đổi cấu trúc NST làm thay đổi tổ hợp gen                 biến đổi kiểu gen với kiểu hình.</a:t>
            </a:r>
          </a:p>
        </p:txBody>
      </p:sp>
      <p:sp>
        <p:nvSpPr>
          <p:cNvPr id="104454" name="Line 6">
            <a:extLst>
              <a:ext uri="{FF2B5EF4-FFF2-40B4-BE49-F238E27FC236}">
                <a16:creationId xmlns:a16="http://schemas.microsoft.com/office/drawing/2014/main" id="{D4F8772D-FC02-49F5-84DB-4C57688DB6C3}"/>
              </a:ext>
            </a:extLst>
          </p:cNvPr>
          <p:cNvSpPr>
            <a:spLocks noChangeShapeType="1"/>
          </p:cNvSpPr>
          <p:nvPr/>
        </p:nvSpPr>
        <p:spPr bwMode="auto">
          <a:xfrm>
            <a:off x="6915150" y="4267200"/>
            <a:ext cx="1695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5" name="Line 7">
            <a:extLst>
              <a:ext uri="{FF2B5EF4-FFF2-40B4-BE49-F238E27FC236}">
                <a16:creationId xmlns:a16="http://schemas.microsoft.com/office/drawing/2014/main" id="{EB2DA770-DB77-479C-805D-5B4BF6852440}"/>
              </a:ext>
            </a:extLst>
          </p:cNvPr>
          <p:cNvSpPr>
            <a:spLocks noChangeShapeType="1"/>
          </p:cNvSpPr>
          <p:nvPr/>
        </p:nvSpPr>
        <p:spPr bwMode="auto">
          <a:xfrm>
            <a:off x="4572000" y="56388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wheel(4)">
                                      <p:cBhvr>
                                        <p:cTn id="7" dur="2000"/>
                                        <p:tgtEl>
                                          <p:spTgt spid="10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 calcmode="lin" valueType="num">
                                      <p:cBhvr>
                                        <p:cTn id="12" dur="1000" fill="hold"/>
                                        <p:tgtEl>
                                          <p:spTgt spid="104453"/>
                                        </p:tgtEl>
                                        <p:attrNameLst>
                                          <p:attrName>ppt_x</p:attrName>
                                        </p:attrNameLst>
                                      </p:cBhvr>
                                      <p:tavLst>
                                        <p:tav tm="0">
                                          <p:val>
                                            <p:strVal val="#ppt_x-.2"/>
                                          </p:val>
                                        </p:tav>
                                        <p:tav tm="100000">
                                          <p:val>
                                            <p:strVal val="#ppt_x"/>
                                          </p:val>
                                        </p:tav>
                                      </p:tavLst>
                                    </p:anim>
                                    <p:anim calcmode="lin" valueType="num">
                                      <p:cBhvr>
                                        <p:cTn id="13" dur="1000" fill="hold"/>
                                        <p:tgtEl>
                                          <p:spTgt spid="10445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4453"/>
                                        </p:tgtEl>
                                      </p:cBhvr>
                                    </p:animEffect>
                                  </p:childTnLst>
                                </p:cTn>
                              </p:par>
                              <p:par>
                                <p:cTn id="15" presetID="3" presetClass="exit" presetSubtype="10" fill="hold" grpId="1" nodeType="withEffect">
                                  <p:stCondLst>
                                    <p:cond delay="0"/>
                                  </p:stCondLst>
                                  <p:childTnLst>
                                    <p:animEffect transition="out" filter="blinds(horizontal)">
                                      <p:cBhvr>
                                        <p:cTn id="16" dur="500"/>
                                        <p:tgtEl>
                                          <p:spTgt spid="104451"/>
                                        </p:tgtEl>
                                      </p:cBhvr>
                                    </p:animEffect>
                                    <p:set>
                                      <p:cBhvr>
                                        <p:cTn id="17" dur="1" fill="hold">
                                          <p:stCondLst>
                                            <p:cond delay="499"/>
                                          </p:stCondLst>
                                        </p:cTn>
                                        <p:tgtEl>
                                          <p:spTgt spid="104451"/>
                                        </p:tgtEl>
                                        <p:attrNameLst>
                                          <p:attrName>style.visibility</p:attrName>
                                        </p:attrNameLst>
                                      </p:cBhvr>
                                      <p:to>
                                        <p:strVal val="hidden"/>
                                      </p:to>
                                    </p:set>
                                  </p:childTnLst>
                                </p:cTn>
                              </p:par>
                              <p:par>
                                <p:cTn id="18" presetID="29" presetClass="entr" presetSubtype="0" fill="hold" nodeType="withEffect">
                                  <p:stCondLst>
                                    <p:cond delay="0"/>
                                  </p:stCondLst>
                                  <p:childTnLst>
                                    <p:set>
                                      <p:cBhvr>
                                        <p:cTn id="19" dur="1" fill="hold">
                                          <p:stCondLst>
                                            <p:cond delay="0"/>
                                          </p:stCondLst>
                                        </p:cTn>
                                        <p:tgtEl>
                                          <p:spTgt spid="104454"/>
                                        </p:tgtEl>
                                        <p:attrNameLst>
                                          <p:attrName>style.visibility</p:attrName>
                                        </p:attrNameLst>
                                      </p:cBhvr>
                                      <p:to>
                                        <p:strVal val="visible"/>
                                      </p:to>
                                    </p:set>
                                    <p:anim calcmode="lin" valueType="num">
                                      <p:cBhvr>
                                        <p:cTn id="20" dur="1000" fill="hold"/>
                                        <p:tgtEl>
                                          <p:spTgt spid="104454"/>
                                        </p:tgtEl>
                                        <p:attrNameLst>
                                          <p:attrName>ppt_x</p:attrName>
                                        </p:attrNameLst>
                                      </p:cBhvr>
                                      <p:tavLst>
                                        <p:tav tm="0">
                                          <p:val>
                                            <p:strVal val="#ppt_x-.2"/>
                                          </p:val>
                                        </p:tav>
                                        <p:tav tm="100000">
                                          <p:val>
                                            <p:strVal val="#ppt_x"/>
                                          </p:val>
                                        </p:tav>
                                      </p:tavLst>
                                    </p:anim>
                                    <p:anim calcmode="lin" valueType="num">
                                      <p:cBhvr>
                                        <p:cTn id="21" dur="1000" fill="hold"/>
                                        <p:tgtEl>
                                          <p:spTgt spid="10445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4454"/>
                                        </p:tgtEl>
                                      </p:cBhvr>
                                    </p:animEffect>
                                  </p:childTnLst>
                                </p:cTn>
                              </p:par>
                              <p:par>
                                <p:cTn id="23" presetID="29" presetClass="entr" presetSubtype="0" fill="hold" nodeType="withEffect">
                                  <p:stCondLst>
                                    <p:cond delay="0"/>
                                  </p:stCondLst>
                                  <p:childTnLst>
                                    <p:set>
                                      <p:cBhvr>
                                        <p:cTn id="24" dur="1" fill="hold">
                                          <p:stCondLst>
                                            <p:cond delay="0"/>
                                          </p:stCondLst>
                                        </p:cTn>
                                        <p:tgtEl>
                                          <p:spTgt spid="104455"/>
                                        </p:tgtEl>
                                        <p:attrNameLst>
                                          <p:attrName>style.visibility</p:attrName>
                                        </p:attrNameLst>
                                      </p:cBhvr>
                                      <p:to>
                                        <p:strVal val="visible"/>
                                      </p:to>
                                    </p:set>
                                    <p:anim calcmode="lin" valueType="num">
                                      <p:cBhvr>
                                        <p:cTn id="25" dur="1000" fill="hold"/>
                                        <p:tgtEl>
                                          <p:spTgt spid="104455"/>
                                        </p:tgtEl>
                                        <p:attrNameLst>
                                          <p:attrName>ppt_x</p:attrName>
                                        </p:attrNameLst>
                                      </p:cBhvr>
                                      <p:tavLst>
                                        <p:tav tm="0">
                                          <p:val>
                                            <p:strVal val="#ppt_x-.2"/>
                                          </p:val>
                                        </p:tav>
                                        <p:tav tm="100000">
                                          <p:val>
                                            <p:strVal val="#ppt_x"/>
                                          </p:val>
                                        </p:tav>
                                      </p:tavLst>
                                    </p:anim>
                                    <p:anim calcmode="lin" valueType="num">
                                      <p:cBhvr>
                                        <p:cTn id="26" dur="1000" fill="hold"/>
                                        <p:tgtEl>
                                          <p:spTgt spid="10445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1" grpId="1" animBg="1"/>
      <p:bldP spid="1044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6" name="Text Box 26">
            <a:extLst>
              <a:ext uri="{FF2B5EF4-FFF2-40B4-BE49-F238E27FC236}">
                <a16:creationId xmlns:a16="http://schemas.microsoft.com/office/drawing/2014/main" id="{9CA9360F-CC5C-4FB1-98BF-12E74AC66F82}"/>
              </a:ext>
            </a:extLst>
          </p:cNvPr>
          <p:cNvSpPr txBox="1">
            <a:spLocks noChangeArrowheads="1"/>
          </p:cNvSpPr>
          <p:nvPr/>
        </p:nvSpPr>
        <p:spPr bwMode="auto">
          <a:xfrm>
            <a:off x="609600" y="304800"/>
            <a:ext cx="8382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u="sng" dirty="0" err="1">
                <a:solidFill>
                  <a:srgbClr val="0000FF"/>
                </a:solidFill>
                <a:latin typeface="Times New Roman" panose="02020603050405020304" pitchFamily="18" charset="0"/>
              </a:rPr>
              <a:t>Câu</a:t>
            </a:r>
            <a:r>
              <a:rPr lang="en-US" altLang="en-US" sz="3600" u="sng" dirty="0">
                <a:solidFill>
                  <a:srgbClr val="0000FF"/>
                </a:solidFill>
                <a:latin typeface="Times New Roman" panose="02020603050405020304" pitchFamily="18" charset="0"/>
              </a:rPr>
              <a:t> 1:</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Cơ</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chế</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phát</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sinh</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đột</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biến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cấu</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trúc</a:t>
            </a:r>
            <a:r>
              <a:rPr lang="en-US" altLang="en-US" sz="3600" dirty="0">
                <a:solidFill>
                  <a:srgbClr val="0000FF"/>
                </a:solidFill>
                <a:latin typeface="Times New Roman" panose="02020603050405020304" pitchFamily="18" charset="0"/>
              </a:rPr>
              <a:t> NST </a:t>
            </a:r>
            <a:r>
              <a:rPr lang="en-US" altLang="en-US" sz="3600" dirty="0" err="1">
                <a:solidFill>
                  <a:srgbClr val="0000FF"/>
                </a:solidFill>
                <a:latin typeface="Times New Roman" panose="02020603050405020304" pitchFamily="18" charset="0"/>
              </a:rPr>
              <a:t>là</a:t>
            </a:r>
            <a:r>
              <a:rPr lang="en-US" altLang="en-US" sz="3600" dirty="0">
                <a:solidFill>
                  <a:srgbClr val="0000FF"/>
                </a:solidFill>
                <a:latin typeface="Times New Roman" panose="02020603050405020304" pitchFamily="18" charset="0"/>
              </a:rPr>
              <a:t> do </a:t>
            </a:r>
            <a:r>
              <a:rPr lang="en-US" altLang="en-US" sz="3600" dirty="0" err="1">
                <a:solidFill>
                  <a:srgbClr val="0000FF"/>
                </a:solidFill>
                <a:latin typeface="Times New Roman" panose="02020603050405020304" pitchFamily="18" charset="0"/>
              </a:rPr>
              <a:t>tác</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dụng</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của</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các</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tác</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nhân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gây</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đột</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biến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dẫn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đến</a:t>
            </a:r>
            <a:r>
              <a:rPr lang="en-US" altLang="en-US" sz="3600" dirty="0">
                <a:solidFill>
                  <a:srgbClr val="0000FF"/>
                </a:solidFill>
                <a:latin typeface="Times New Roman" panose="02020603050405020304" pitchFamily="18" charset="0"/>
              </a:rPr>
              <a:t>:</a:t>
            </a:r>
          </a:p>
        </p:txBody>
      </p:sp>
      <p:sp>
        <p:nvSpPr>
          <p:cNvPr id="46107" name="Text Box 27">
            <a:extLst>
              <a:ext uri="{FF2B5EF4-FFF2-40B4-BE49-F238E27FC236}">
                <a16:creationId xmlns:a16="http://schemas.microsoft.com/office/drawing/2014/main" id="{E6CC5014-EF0E-4D93-BBCA-85D36AEA9486}"/>
              </a:ext>
            </a:extLst>
          </p:cNvPr>
          <p:cNvSpPr txBox="1">
            <a:spLocks noChangeArrowheads="1"/>
          </p:cNvSpPr>
          <p:nvPr/>
        </p:nvSpPr>
        <p:spPr bwMode="auto">
          <a:xfrm>
            <a:off x="1676400" y="2079625"/>
            <a:ext cx="5572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latin typeface="Times New Roman" panose="02020603050405020304" pitchFamily="18" charset="0"/>
              </a:rPr>
              <a:t>a.  </a:t>
            </a:r>
            <a:r>
              <a:rPr lang="en-US" altLang="en-US" sz="3600" dirty="0" err="1">
                <a:latin typeface="Times New Roman" panose="02020603050405020304" pitchFamily="18" charset="0"/>
              </a:rPr>
              <a:t>Phá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cấu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trúc</a:t>
            </a:r>
            <a:r>
              <a:rPr lang="en-US" altLang="en-US" sz="3600" dirty="0">
                <a:latin typeface="Times New Roman" panose="02020603050405020304" pitchFamily="18" charset="0"/>
              </a:rPr>
              <a:t> NST</a:t>
            </a:r>
          </a:p>
        </p:txBody>
      </p:sp>
      <p:sp>
        <p:nvSpPr>
          <p:cNvPr id="46108" name="Text Box 28">
            <a:extLst>
              <a:ext uri="{FF2B5EF4-FFF2-40B4-BE49-F238E27FC236}">
                <a16:creationId xmlns:a16="http://schemas.microsoft.com/office/drawing/2014/main" id="{8682B901-96DD-4650-BB83-EE4EB73EC1AD}"/>
              </a:ext>
            </a:extLst>
          </p:cNvPr>
          <p:cNvSpPr txBox="1">
            <a:spLocks noChangeArrowheads="1"/>
          </p:cNvSpPr>
          <p:nvPr/>
        </p:nvSpPr>
        <p:spPr bwMode="auto">
          <a:xfrm>
            <a:off x="1676400" y="2725738"/>
            <a:ext cx="70437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rPr>
              <a:t>b.  </a:t>
            </a:r>
            <a:r>
              <a:rPr lang="en-US" altLang="en-US" sz="4000" dirty="0" err="1">
                <a:latin typeface="Times New Roman" panose="02020603050405020304" pitchFamily="18" charset="0"/>
              </a:rPr>
              <a:t>Gây</a:t>
            </a:r>
            <a:r>
              <a:rPr lang="en-US" altLang="en-US" sz="4000" dirty="0">
                <a:latin typeface="Times New Roman" panose="02020603050405020304" pitchFamily="18" charset="0"/>
              </a:rPr>
              <a:t> ra </a:t>
            </a:r>
            <a:r>
              <a:rPr lang="en-US" altLang="en-US" sz="4000" dirty="0" err="1">
                <a:latin typeface="Times New Roman" panose="02020603050405020304" pitchFamily="18" charset="0"/>
              </a:rPr>
              <a:t>sự</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sắp</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xếp</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lại</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các</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đoạn</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trên</a:t>
            </a:r>
            <a:r>
              <a:rPr lang="en-US" altLang="en-US" sz="4000" dirty="0">
                <a:latin typeface="Times New Roman" panose="02020603050405020304" pitchFamily="18" charset="0"/>
              </a:rPr>
              <a:t> NST</a:t>
            </a:r>
          </a:p>
        </p:txBody>
      </p:sp>
      <p:sp>
        <p:nvSpPr>
          <p:cNvPr id="46109" name="Text Box 29">
            <a:extLst>
              <a:ext uri="{FF2B5EF4-FFF2-40B4-BE49-F238E27FC236}">
                <a16:creationId xmlns:a16="http://schemas.microsoft.com/office/drawing/2014/main" id="{255AD20D-FD22-4912-8C34-44B474F8DE6E}"/>
              </a:ext>
            </a:extLst>
          </p:cNvPr>
          <p:cNvSpPr txBox="1">
            <a:spLocks noChangeArrowheads="1"/>
          </p:cNvSpPr>
          <p:nvPr/>
        </p:nvSpPr>
        <p:spPr bwMode="auto">
          <a:xfrm>
            <a:off x="1638300" y="4049713"/>
            <a:ext cx="70437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c.  NST gia tăng số lượng trong tế bào</a:t>
            </a:r>
          </a:p>
        </p:txBody>
      </p:sp>
      <p:sp>
        <p:nvSpPr>
          <p:cNvPr id="46110" name="Text Box 30">
            <a:extLst>
              <a:ext uri="{FF2B5EF4-FFF2-40B4-BE49-F238E27FC236}">
                <a16:creationId xmlns:a16="http://schemas.microsoft.com/office/drawing/2014/main" id="{35876785-B6DA-4ADC-A8E0-3AE08766DA15}"/>
              </a:ext>
            </a:extLst>
          </p:cNvPr>
          <p:cNvSpPr txBox="1">
            <a:spLocks noChangeArrowheads="1"/>
          </p:cNvSpPr>
          <p:nvPr/>
        </p:nvSpPr>
        <p:spPr bwMode="auto">
          <a:xfrm>
            <a:off x="1638300" y="5268913"/>
            <a:ext cx="5486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latin typeface="Times New Roman" panose="02020603050405020304" pitchFamily="18" charset="0"/>
              </a:rPr>
              <a:t>d.  Cả a và b đều đúng</a:t>
            </a:r>
          </a:p>
        </p:txBody>
      </p:sp>
      <p:sp>
        <p:nvSpPr>
          <p:cNvPr id="46111" name="Oval 31">
            <a:extLst>
              <a:ext uri="{FF2B5EF4-FFF2-40B4-BE49-F238E27FC236}">
                <a16:creationId xmlns:a16="http://schemas.microsoft.com/office/drawing/2014/main" id="{374282DF-2E4F-4D8C-8BD7-82EF175C4EEA}"/>
              </a:ext>
            </a:extLst>
          </p:cNvPr>
          <p:cNvSpPr>
            <a:spLocks noChangeArrowheads="1"/>
          </p:cNvSpPr>
          <p:nvPr/>
        </p:nvSpPr>
        <p:spPr bwMode="auto">
          <a:xfrm>
            <a:off x="304800" y="805815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rPr>
              <a:t>d</a:t>
            </a:r>
            <a:endParaRPr lang="en-US" altLang="en-US" sz="2400">
              <a:latin typeface="Times New Roman" panose="02020603050405020304" pitchFamily="18" charset="0"/>
            </a:endParaRPr>
          </a:p>
        </p:txBody>
      </p:sp>
      <p:pic>
        <p:nvPicPr>
          <p:cNvPr id="24584" name="Picture 33" descr="XMASCA~1">
            <a:extLst>
              <a:ext uri="{FF2B5EF4-FFF2-40B4-BE49-F238E27FC236}">
                <a16:creationId xmlns:a16="http://schemas.microsoft.com/office/drawing/2014/main" id="{524CA88D-97FF-40D7-9FF0-FA5CD84BC0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5791200"/>
            <a:ext cx="1895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2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6"/>
                                        </p:tgtEl>
                                        <p:attrNameLst>
                                          <p:attrName>style.visibility</p:attrName>
                                        </p:attrNameLst>
                                      </p:cBhvr>
                                      <p:to>
                                        <p:strVal val="visible"/>
                                      </p:to>
                                    </p:set>
                                    <p:animEffect transition="in" filter="blinds(horizontal)">
                                      <p:cBhvr>
                                        <p:cTn id="7" dur="500"/>
                                        <p:tgtEl>
                                          <p:spTgt spid="46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107"/>
                                        </p:tgtEl>
                                        <p:attrNameLst>
                                          <p:attrName>style.visibility</p:attrName>
                                        </p:attrNameLst>
                                      </p:cBhvr>
                                      <p:to>
                                        <p:strVal val="visible"/>
                                      </p:to>
                                    </p:set>
                                    <p:animEffect transition="in" filter="box(in)">
                                      <p:cBhvr>
                                        <p:cTn id="12" dur="500"/>
                                        <p:tgtEl>
                                          <p:spTgt spid="46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108"/>
                                        </p:tgtEl>
                                        <p:attrNameLst>
                                          <p:attrName>style.visibility</p:attrName>
                                        </p:attrNameLst>
                                      </p:cBhvr>
                                      <p:to>
                                        <p:strVal val="visible"/>
                                      </p:to>
                                    </p:set>
                                    <p:animEffect transition="in" filter="box(in)">
                                      <p:cBhvr>
                                        <p:cTn id="17" dur="500"/>
                                        <p:tgtEl>
                                          <p:spTgt spid="46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109"/>
                                        </p:tgtEl>
                                        <p:attrNameLst>
                                          <p:attrName>style.visibility</p:attrName>
                                        </p:attrNameLst>
                                      </p:cBhvr>
                                      <p:to>
                                        <p:strVal val="visible"/>
                                      </p:to>
                                    </p:set>
                                    <p:animEffect transition="in" filter="box(in)">
                                      <p:cBhvr>
                                        <p:cTn id="22" dur="500"/>
                                        <p:tgtEl>
                                          <p:spTgt spid="46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6110"/>
                                        </p:tgtEl>
                                        <p:attrNameLst>
                                          <p:attrName>style.visibility</p:attrName>
                                        </p:attrNameLst>
                                      </p:cBhvr>
                                      <p:to>
                                        <p:strVal val="visible"/>
                                      </p:to>
                                    </p:set>
                                    <p:animEffect transition="in" filter="box(in)">
                                      <p:cBhvr>
                                        <p:cTn id="27" dur="500"/>
                                        <p:tgtEl>
                                          <p:spTgt spid="461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4" presetClass="path" presetSubtype="0" accel="50000" decel="50000" fill="hold" grpId="0" nodeType="clickEffect">
                                  <p:stCondLst>
                                    <p:cond delay="0"/>
                                  </p:stCondLst>
                                  <p:childTnLst>
                                    <p:animMotion origin="layout" path="M 0 4.04624E-7 L -0.01667 -0.42728 " pathEditMode="relative" rAng="0" ptsTypes="AA">
                                      <p:cBhvr>
                                        <p:cTn id="31" dur="2000" fill="hold"/>
                                        <p:tgtEl>
                                          <p:spTgt spid="46111"/>
                                        </p:tgtEl>
                                        <p:attrNameLst>
                                          <p:attrName>ppt_x</p:attrName>
                                          <p:attrName>ppt_y</p:attrName>
                                        </p:attrNameLst>
                                      </p:cBhvr>
                                      <p:rCtr x="-833" y="-213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6" grpId="0"/>
      <p:bldP spid="46107" grpId="0"/>
      <p:bldP spid="46108" grpId="0"/>
      <p:bldP spid="46109" grpId="0"/>
      <p:bldP spid="46110" grpId="0"/>
      <p:bldP spid="461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610" name="Group 154">
            <a:extLst>
              <a:ext uri="{FF2B5EF4-FFF2-40B4-BE49-F238E27FC236}">
                <a16:creationId xmlns:a16="http://schemas.microsoft.com/office/drawing/2014/main" id="{0870540D-2CBD-474D-94F1-7FD321011DCF}"/>
              </a:ext>
            </a:extLst>
          </p:cNvPr>
          <p:cNvGrpSpPr>
            <a:grpSpLocks/>
          </p:cNvGrpSpPr>
          <p:nvPr/>
        </p:nvGrpSpPr>
        <p:grpSpPr bwMode="auto">
          <a:xfrm>
            <a:off x="381000" y="1550988"/>
            <a:ext cx="8001000" cy="3067050"/>
            <a:chOff x="240" y="432"/>
            <a:chExt cx="5040" cy="1932"/>
          </a:xfrm>
        </p:grpSpPr>
        <p:grpSp>
          <p:nvGrpSpPr>
            <p:cNvPr id="147460" name="Group 4">
              <a:extLst>
                <a:ext uri="{FF2B5EF4-FFF2-40B4-BE49-F238E27FC236}">
                  <a16:creationId xmlns:a16="http://schemas.microsoft.com/office/drawing/2014/main" id="{E9BE3943-FE26-4A7E-8A3B-7F71AA95C5E5}"/>
                </a:ext>
              </a:extLst>
            </p:cNvPr>
            <p:cNvGrpSpPr>
              <a:grpSpLocks/>
            </p:cNvGrpSpPr>
            <p:nvPr/>
          </p:nvGrpSpPr>
          <p:grpSpPr bwMode="auto">
            <a:xfrm>
              <a:off x="311" y="432"/>
              <a:ext cx="4898" cy="452"/>
              <a:chOff x="240" y="1488"/>
              <a:chExt cx="4512" cy="529"/>
            </a:xfrm>
          </p:grpSpPr>
          <p:grpSp>
            <p:nvGrpSpPr>
              <p:cNvPr id="147461" name="Group 5">
                <a:extLst>
                  <a:ext uri="{FF2B5EF4-FFF2-40B4-BE49-F238E27FC236}">
                    <a16:creationId xmlns:a16="http://schemas.microsoft.com/office/drawing/2014/main" id="{22118052-E4ED-4268-A8FF-FF32B428024B}"/>
                  </a:ext>
                </a:extLst>
              </p:cNvPr>
              <p:cNvGrpSpPr>
                <a:grpSpLocks/>
              </p:cNvGrpSpPr>
              <p:nvPr/>
            </p:nvGrpSpPr>
            <p:grpSpPr bwMode="auto">
              <a:xfrm>
                <a:off x="576" y="1728"/>
                <a:ext cx="1632" cy="288"/>
                <a:chOff x="576" y="1824"/>
                <a:chExt cx="1632" cy="288"/>
              </a:xfrm>
            </p:grpSpPr>
            <p:sp>
              <p:nvSpPr>
                <p:cNvPr id="147462" name="AutoShape 6">
                  <a:extLst>
                    <a:ext uri="{FF2B5EF4-FFF2-40B4-BE49-F238E27FC236}">
                      <a16:creationId xmlns:a16="http://schemas.microsoft.com/office/drawing/2014/main" id="{6E2B66E5-AE7E-44A8-A134-AB07C3523CA3}"/>
                    </a:ext>
                  </a:extLst>
                </p:cNvPr>
                <p:cNvSpPr>
                  <a:spLocks noChangeArrowheads="1"/>
                </p:cNvSpPr>
                <p:nvPr/>
              </p:nvSpPr>
              <p:spPr bwMode="auto">
                <a:xfrm>
                  <a:off x="2016" y="1824"/>
                  <a:ext cx="192" cy="288"/>
                </a:xfrm>
                <a:prstGeom prst="flowChartDelay">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3" name="AutoShape 7">
                  <a:extLst>
                    <a:ext uri="{FF2B5EF4-FFF2-40B4-BE49-F238E27FC236}">
                      <a16:creationId xmlns:a16="http://schemas.microsoft.com/office/drawing/2014/main" id="{B39448F5-6613-4F07-801B-F574A61545CF}"/>
                    </a:ext>
                  </a:extLst>
                </p:cNvPr>
                <p:cNvSpPr>
                  <a:spLocks noChangeArrowheads="1"/>
                </p:cNvSpPr>
                <p:nvPr/>
              </p:nvSpPr>
              <p:spPr bwMode="auto">
                <a:xfrm>
                  <a:off x="576" y="1824"/>
                  <a:ext cx="960"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4" name="Line 8">
                  <a:extLst>
                    <a:ext uri="{FF2B5EF4-FFF2-40B4-BE49-F238E27FC236}">
                      <a16:creationId xmlns:a16="http://schemas.microsoft.com/office/drawing/2014/main" id="{05F296EA-BC23-4FEF-8E2C-39F799C8071F}"/>
                    </a:ext>
                  </a:extLst>
                </p:cNvPr>
                <p:cNvSpPr>
                  <a:spLocks noChangeShapeType="1"/>
                </p:cNvSpPr>
                <p:nvPr/>
              </p:nvSpPr>
              <p:spPr bwMode="auto">
                <a:xfrm>
                  <a:off x="768"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5" name="Line 9">
                  <a:extLst>
                    <a:ext uri="{FF2B5EF4-FFF2-40B4-BE49-F238E27FC236}">
                      <a16:creationId xmlns:a16="http://schemas.microsoft.com/office/drawing/2014/main" id="{1192C8AC-EBC4-4E7A-B21E-2D2B24DE1999}"/>
                    </a:ext>
                  </a:extLst>
                </p:cNvPr>
                <p:cNvSpPr>
                  <a:spLocks noChangeShapeType="1"/>
                </p:cNvSpPr>
                <p:nvPr/>
              </p:nvSpPr>
              <p:spPr bwMode="auto">
                <a:xfrm>
                  <a:off x="960"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6" name="Line 10">
                  <a:extLst>
                    <a:ext uri="{FF2B5EF4-FFF2-40B4-BE49-F238E27FC236}">
                      <a16:creationId xmlns:a16="http://schemas.microsoft.com/office/drawing/2014/main" id="{9B98051B-5FC8-4B52-9C91-233D94DC2F35}"/>
                    </a:ext>
                  </a:extLst>
                </p:cNvPr>
                <p:cNvSpPr>
                  <a:spLocks noChangeShapeType="1"/>
                </p:cNvSpPr>
                <p:nvPr/>
              </p:nvSpPr>
              <p:spPr bwMode="auto">
                <a:xfrm>
                  <a:off x="1152"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7" name="Line 11">
                  <a:extLst>
                    <a:ext uri="{FF2B5EF4-FFF2-40B4-BE49-F238E27FC236}">
                      <a16:creationId xmlns:a16="http://schemas.microsoft.com/office/drawing/2014/main" id="{F1196DB4-F1BA-465C-AB77-B3BF2BB066AA}"/>
                    </a:ext>
                  </a:extLst>
                </p:cNvPr>
                <p:cNvSpPr>
                  <a:spLocks noChangeShapeType="1"/>
                </p:cNvSpPr>
                <p:nvPr/>
              </p:nvSpPr>
              <p:spPr bwMode="auto">
                <a:xfrm>
                  <a:off x="1344"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8" name="AutoShape 12">
                  <a:extLst>
                    <a:ext uri="{FF2B5EF4-FFF2-40B4-BE49-F238E27FC236}">
                      <a16:creationId xmlns:a16="http://schemas.microsoft.com/office/drawing/2014/main" id="{FBE72E80-4B3B-4958-B004-CCBC9DF1B418}"/>
                    </a:ext>
                  </a:extLst>
                </p:cNvPr>
                <p:cNvSpPr>
                  <a:spLocks noChangeArrowheads="1"/>
                </p:cNvSpPr>
                <p:nvPr/>
              </p:nvSpPr>
              <p:spPr bwMode="auto">
                <a:xfrm>
                  <a:off x="1632" y="1824"/>
                  <a:ext cx="576"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9" name="Line 13">
                  <a:extLst>
                    <a:ext uri="{FF2B5EF4-FFF2-40B4-BE49-F238E27FC236}">
                      <a16:creationId xmlns:a16="http://schemas.microsoft.com/office/drawing/2014/main" id="{77B917CE-26CA-4C74-96C5-CB777C5F87A9}"/>
                    </a:ext>
                  </a:extLst>
                </p:cNvPr>
                <p:cNvSpPr>
                  <a:spLocks noChangeShapeType="1"/>
                </p:cNvSpPr>
                <p:nvPr/>
              </p:nvSpPr>
              <p:spPr bwMode="auto">
                <a:xfrm>
                  <a:off x="1824"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0" name="Line 14">
                  <a:extLst>
                    <a:ext uri="{FF2B5EF4-FFF2-40B4-BE49-F238E27FC236}">
                      <a16:creationId xmlns:a16="http://schemas.microsoft.com/office/drawing/2014/main" id="{BCD8F886-E7C8-421F-B6F8-6CE18B2440B5}"/>
                    </a:ext>
                  </a:extLst>
                </p:cNvPr>
                <p:cNvSpPr>
                  <a:spLocks noChangeShapeType="1"/>
                </p:cNvSpPr>
                <p:nvPr/>
              </p:nvSpPr>
              <p:spPr bwMode="auto">
                <a:xfrm>
                  <a:off x="2016"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1" name="Oval 15">
                  <a:extLst>
                    <a:ext uri="{FF2B5EF4-FFF2-40B4-BE49-F238E27FC236}">
                      <a16:creationId xmlns:a16="http://schemas.microsoft.com/office/drawing/2014/main" id="{D34FB832-86BC-41DE-A78C-4EDD3E803DC6}"/>
                    </a:ext>
                  </a:extLst>
                </p:cNvPr>
                <p:cNvSpPr>
                  <a:spLocks noChangeArrowheads="1"/>
                </p:cNvSpPr>
                <p:nvPr/>
              </p:nvSpPr>
              <p:spPr bwMode="auto">
                <a:xfrm>
                  <a:off x="1536" y="1920"/>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7472" name="Text Box 16">
                <a:extLst>
                  <a:ext uri="{FF2B5EF4-FFF2-40B4-BE49-F238E27FC236}">
                    <a16:creationId xmlns:a16="http://schemas.microsoft.com/office/drawing/2014/main" id="{BFAEE302-5A59-4415-961E-0D96199DF2F9}"/>
                  </a:ext>
                </a:extLst>
              </p:cNvPr>
              <p:cNvSpPr txBox="1">
                <a:spLocks noChangeArrowheads="1"/>
              </p:cNvSpPr>
              <p:nvPr/>
            </p:nvSpPr>
            <p:spPr bwMode="auto">
              <a:xfrm>
                <a:off x="576" y="149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473" name="Text Box 17">
                <a:extLst>
                  <a:ext uri="{FF2B5EF4-FFF2-40B4-BE49-F238E27FC236}">
                    <a16:creationId xmlns:a16="http://schemas.microsoft.com/office/drawing/2014/main" id="{E23D4EA8-CE16-41EE-95C5-6EE475CC770E}"/>
                  </a:ext>
                </a:extLst>
              </p:cNvPr>
              <p:cNvSpPr txBox="1">
                <a:spLocks noChangeArrowheads="1"/>
              </p:cNvSpPr>
              <p:nvPr/>
            </p:nvSpPr>
            <p:spPr bwMode="auto">
              <a:xfrm>
                <a:off x="720" y="1497"/>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474" name="Text Box 18">
                <a:extLst>
                  <a:ext uri="{FF2B5EF4-FFF2-40B4-BE49-F238E27FC236}">
                    <a16:creationId xmlns:a16="http://schemas.microsoft.com/office/drawing/2014/main" id="{805A103F-FD65-4F4B-A584-CE4961D1F513}"/>
                  </a:ext>
                </a:extLst>
              </p:cNvPr>
              <p:cNvSpPr txBox="1">
                <a:spLocks noChangeArrowheads="1"/>
              </p:cNvSpPr>
              <p:nvPr/>
            </p:nvSpPr>
            <p:spPr bwMode="auto">
              <a:xfrm>
                <a:off x="912" y="1497"/>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475" name="Text Box 19">
                <a:extLst>
                  <a:ext uri="{FF2B5EF4-FFF2-40B4-BE49-F238E27FC236}">
                    <a16:creationId xmlns:a16="http://schemas.microsoft.com/office/drawing/2014/main" id="{FA6E33C9-832A-40F0-91EE-E4252FDCEBD1}"/>
                  </a:ext>
                </a:extLst>
              </p:cNvPr>
              <p:cNvSpPr txBox="1">
                <a:spLocks noChangeArrowheads="1"/>
              </p:cNvSpPr>
              <p:nvPr/>
            </p:nvSpPr>
            <p:spPr bwMode="auto">
              <a:xfrm>
                <a:off x="1104" y="1497"/>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476" name="Text Box 20">
                <a:extLst>
                  <a:ext uri="{FF2B5EF4-FFF2-40B4-BE49-F238E27FC236}">
                    <a16:creationId xmlns:a16="http://schemas.microsoft.com/office/drawing/2014/main" id="{38D97021-68AC-4AE6-AF89-5E3A888D1DE4}"/>
                  </a:ext>
                </a:extLst>
              </p:cNvPr>
              <p:cNvSpPr txBox="1">
                <a:spLocks noChangeArrowheads="1"/>
              </p:cNvSpPr>
              <p:nvPr/>
            </p:nvSpPr>
            <p:spPr bwMode="auto">
              <a:xfrm>
                <a:off x="1296" y="149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477" name="Text Box 21">
                <a:extLst>
                  <a:ext uri="{FF2B5EF4-FFF2-40B4-BE49-F238E27FC236}">
                    <a16:creationId xmlns:a16="http://schemas.microsoft.com/office/drawing/2014/main" id="{4EAE4B17-8FF0-4389-BE8C-16002E883B33}"/>
                  </a:ext>
                </a:extLst>
              </p:cNvPr>
              <p:cNvSpPr txBox="1">
                <a:spLocks noChangeArrowheads="1"/>
              </p:cNvSpPr>
              <p:nvPr/>
            </p:nvSpPr>
            <p:spPr bwMode="auto">
              <a:xfrm>
                <a:off x="1632" y="1488"/>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478" name="Text Box 22">
                <a:extLst>
                  <a:ext uri="{FF2B5EF4-FFF2-40B4-BE49-F238E27FC236}">
                    <a16:creationId xmlns:a16="http://schemas.microsoft.com/office/drawing/2014/main" id="{08B945B4-D734-41A3-8AF0-CA2868672437}"/>
                  </a:ext>
                </a:extLst>
              </p:cNvPr>
              <p:cNvSpPr txBox="1">
                <a:spLocks noChangeArrowheads="1"/>
              </p:cNvSpPr>
              <p:nvPr/>
            </p:nvSpPr>
            <p:spPr bwMode="auto">
              <a:xfrm>
                <a:off x="1775" y="1488"/>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sp>
            <p:nvSpPr>
              <p:cNvPr id="147479" name="Text Box 23">
                <a:extLst>
                  <a:ext uri="{FF2B5EF4-FFF2-40B4-BE49-F238E27FC236}">
                    <a16:creationId xmlns:a16="http://schemas.microsoft.com/office/drawing/2014/main" id="{F7CCB9F6-CBDF-4C9F-B393-CA95513FAA10}"/>
                  </a:ext>
                </a:extLst>
              </p:cNvPr>
              <p:cNvSpPr txBox="1">
                <a:spLocks noChangeArrowheads="1"/>
              </p:cNvSpPr>
              <p:nvPr/>
            </p:nvSpPr>
            <p:spPr bwMode="auto">
              <a:xfrm>
                <a:off x="1967" y="1488"/>
                <a:ext cx="242"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H</a:t>
                </a:r>
              </a:p>
            </p:txBody>
          </p:sp>
          <p:sp>
            <p:nvSpPr>
              <p:cNvPr id="147480" name="Text Box 24">
                <a:extLst>
                  <a:ext uri="{FF2B5EF4-FFF2-40B4-BE49-F238E27FC236}">
                    <a16:creationId xmlns:a16="http://schemas.microsoft.com/office/drawing/2014/main" id="{E84E2A47-718F-4DF6-9F4F-1546BB6E90AC}"/>
                  </a:ext>
                </a:extLst>
              </p:cNvPr>
              <p:cNvSpPr txBox="1">
                <a:spLocks noChangeArrowheads="1"/>
              </p:cNvSpPr>
              <p:nvPr/>
            </p:nvSpPr>
            <p:spPr bwMode="auto">
              <a:xfrm>
                <a:off x="240" y="1680"/>
                <a:ext cx="2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FF0000"/>
                    </a:solidFill>
                    <a:latin typeface="Times" panose="02020603050405020304" pitchFamily="18" charset="0"/>
                  </a:rPr>
                  <a:t>a</a:t>
                </a:r>
              </a:p>
            </p:txBody>
          </p:sp>
          <p:grpSp>
            <p:nvGrpSpPr>
              <p:cNvPr id="147481" name="Group 25">
                <a:extLst>
                  <a:ext uri="{FF2B5EF4-FFF2-40B4-BE49-F238E27FC236}">
                    <a16:creationId xmlns:a16="http://schemas.microsoft.com/office/drawing/2014/main" id="{F7479918-6074-4A48-97EA-75398A6580A2}"/>
                  </a:ext>
                </a:extLst>
              </p:cNvPr>
              <p:cNvGrpSpPr>
                <a:grpSpLocks/>
              </p:cNvGrpSpPr>
              <p:nvPr/>
            </p:nvGrpSpPr>
            <p:grpSpPr bwMode="auto">
              <a:xfrm>
                <a:off x="3312" y="1488"/>
                <a:ext cx="1440" cy="528"/>
                <a:chOff x="3312" y="1584"/>
                <a:chExt cx="1440" cy="528"/>
              </a:xfrm>
            </p:grpSpPr>
            <p:sp>
              <p:nvSpPr>
                <p:cNvPr id="147482" name="AutoShape 26">
                  <a:extLst>
                    <a:ext uri="{FF2B5EF4-FFF2-40B4-BE49-F238E27FC236}">
                      <a16:creationId xmlns:a16="http://schemas.microsoft.com/office/drawing/2014/main" id="{DF464CA3-9669-48D8-8049-CD85FE44E6A0}"/>
                    </a:ext>
                  </a:extLst>
                </p:cNvPr>
                <p:cNvSpPr>
                  <a:spLocks noChangeArrowheads="1"/>
                </p:cNvSpPr>
                <p:nvPr/>
              </p:nvSpPr>
              <p:spPr bwMode="auto">
                <a:xfrm>
                  <a:off x="3312" y="1824"/>
                  <a:ext cx="960"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83" name="Line 27">
                  <a:extLst>
                    <a:ext uri="{FF2B5EF4-FFF2-40B4-BE49-F238E27FC236}">
                      <a16:creationId xmlns:a16="http://schemas.microsoft.com/office/drawing/2014/main" id="{BB64D3D3-2072-4C86-9AC4-6B6CF3FC7C17}"/>
                    </a:ext>
                  </a:extLst>
                </p:cNvPr>
                <p:cNvSpPr>
                  <a:spLocks noChangeShapeType="1"/>
                </p:cNvSpPr>
                <p:nvPr/>
              </p:nvSpPr>
              <p:spPr bwMode="auto">
                <a:xfrm>
                  <a:off x="3504"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4" name="Line 28">
                  <a:extLst>
                    <a:ext uri="{FF2B5EF4-FFF2-40B4-BE49-F238E27FC236}">
                      <a16:creationId xmlns:a16="http://schemas.microsoft.com/office/drawing/2014/main" id="{1D8CD18E-5325-40E2-AF16-701B22AFB361}"/>
                    </a:ext>
                  </a:extLst>
                </p:cNvPr>
                <p:cNvSpPr>
                  <a:spLocks noChangeShapeType="1"/>
                </p:cNvSpPr>
                <p:nvPr/>
              </p:nvSpPr>
              <p:spPr bwMode="auto">
                <a:xfrm>
                  <a:off x="3696"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5" name="Line 29">
                  <a:extLst>
                    <a:ext uri="{FF2B5EF4-FFF2-40B4-BE49-F238E27FC236}">
                      <a16:creationId xmlns:a16="http://schemas.microsoft.com/office/drawing/2014/main" id="{7F594506-2D19-4CA0-A336-669592B6F1B6}"/>
                    </a:ext>
                  </a:extLst>
                </p:cNvPr>
                <p:cNvSpPr>
                  <a:spLocks noChangeShapeType="1"/>
                </p:cNvSpPr>
                <p:nvPr/>
              </p:nvSpPr>
              <p:spPr bwMode="auto">
                <a:xfrm>
                  <a:off x="3888"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6" name="Line 30">
                  <a:extLst>
                    <a:ext uri="{FF2B5EF4-FFF2-40B4-BE49-F238E27FC236}">
                      <a16:creationId xmlns:a16="http://schemas.microsoft.com/office/drawing/2014/main" id="{5C460F3D-F4E6-4279-8541-E42C42ABF2B6}"/>
                    </a:ext>
                  </a:extLst>
                </p:cNvPr>
                <p:cNvSpPr>
                  <a:spLocks noChangeShapeType="1"/>
                </p:cNvSpPr>
                <p:nvPr/>
              </p:nvSpPr>
              <p:spPr bwMode="auto">
                <a:xfrm>
                  <a:off x="4080"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7" name="AutoShape 31">
                  <a:extLst>
                    <a:ext uri="{FF2B5EF4-FFF2-40B4-BE49-F238E27FC236}">
                      <a16:creationId xmlns:a16="http://schemas.microsoft.com/office/drawing/2014/main" id="{1EBC674F-38B5-479B-A202-B5A37653782C}"/>
                    </a:ext>
                  </a:extLst>
                </p:cNvPr>
                <p:cNvSpPr>
                  <a:spLocks noChangeArrowheads="1"/>
                </p:cNvSpPr>
                <p:nvPr/>
              </p:nvSpPr>
              <p:spPr bwMode="auto">
                <a:xfrm>
                  <a:off x="4368" y="1824"/>
                  <a:ext cx="384"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88" name="Line 32">
                  <a:extLst>
                    <a:ext uri="{FF2B5EF4-FFF2-40B4-BE49-F238E27FC236}">
                      <a16:creationId xmlns:a16="http://schemas.microsoft.com/office/drawing/2014/main" id="{8D210FBB-1C30-4AE4-AC94-7DCC7B369E93}"/>
                    </a:ext>
                  </a:extLst>
                </p:cNvPr>
                <p:cNvSpPr>
                  <a:spLocks noChangeShapeType="1"/>
                </p:cNvSpPr>
                <p:nvPr/>
              </p:nvSpPr>
              <p:spPr bwMode="auto">
                <a:xfrm>
                  <a:off x="4560" y="182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9" name="Oval 33">
                  <a:extLst>
                    <a:ext uri="{FF2B5EF4-FFF2-40B4-BE49-F238E27FC236}">
                      <a16:creationId xmlns:a16="http://schemas.microsoft.com/office/drawing/2014/main" id="{0C3FF8B6-4C5E-4169-874E-5AECD1691D35}"/>
                    </a:ext>
                  </a:extLst>
                </p:cNvPr>
                <p:cNvSpPr>
                  <a:spLocks noChangeArrowheads="1"/>
                </p:cNvSpPr>
                <p:nvPr/>
              </p:nvSpPr>
              <p:spPr bwMode="auto">
                <a:xfrm>
                  <a:off x="4272" y="1920"/>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90" name="Text Box 34">
                  <a:extLst>
                    <a:ext uri="{FF2B5EF4-FFF2-40B4-BE49-F238E27FC236}">
                      <a16:creationId xmlns:a16="http://schemas.microsoft.com/office/drawing/2014/main" id="{2AE33E98-5B73-46FB-9D6A-8F355955C2D9}"/>
                    </a:ext>
                  </a:extLst>
                </p:cNvPr>
                <p:cNvSpPr txBox="1">
                  <a:spLocks noChangeArrowheads="1"/>
                </p:cNvSpPr>
                <p:nvPr/>
              </p:nvSpPr>
              <p:spPr bwMode="auto">
                <a:xfrm>
                  <a:off x="3312" y="159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491" name="Text Box 35">
                  <a:extLst>
                    <a:ext uri="{FF2B5EF4-FFF2-40B4-BE49-F238E27FC236}">
                      <a16:creationId xmlns:a16="http://schemas.microsoft.com/office/drawing/2014/main" id="{8265EDD3-F263-4201-9B19-B6ACD28A93F3}"/>
                    </a:ext>
                  </a:extLst>
                </p:cNvPr>
                <p:cNvSpPr txBox="1">
                  <a:spLocks noChangeArrowheads="1"/>
                </p:cNvSpPr>
                <p:nvPr/>
              </p:nvSpPr>
              <p:spPr bwMode="auto">
                <a:xfrm>
                  <a:off x="3456" y="159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492" name="Text Box 36">
                  <a:extLst>
                    <a:ext uri="{FF2B5EF4-FFF2-40B4-BE49-F238E27FC236}">
                      <a16:creationId xmlns:a16="http://schemas.microsoft.com/office/drawing/2014/main" id="{DD056301-4FAF-44EF-9687-1A5EE4A3744C}"/>
                    </a:ext>
                  </a:extLst>
                </p:cNvPr>
                <p:cNvSpPr txBox="1">
                  <a:spLocks noChangeArrowheads="1"/>
                </p:cNvSpPr>
                <p:nvPr/>
              </p:nvSpPr>
              <p:spPr bwMode="auto">
                <a:xfrm>
                  <a:off x="3648" y="159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493" name="Text Box 37">
                  <a:extLst>
                    <a:ext uri="{FF2B5EF4-FFF2-40B4-BE49-F238E27FC236}">
                      <a16:creationId xmlns:a16="http://schemas.microsoft.com/office/drawing/2014/main" id="{A519D17A-4C3D-43FB-B7A9-97B5591420FD}"/>
                    </a:ext>
                  </a:extLst>
                </p:cNvPr>
                <p:cNvSpPr txBox="1">
                  <a:spLocks noChangeArrowheads="1"/>
                </p:cNvSpPr>
                <p:nvPr/>
              </p:nvSpPr>
              <p:spPr bwMode="auto">
                <a:xfrm>
                  <a:off x="3841" y="159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494" name="Text Box 38">
                  <a:extLst>
                    <a:ext uri="{FF2B5EF4-FFF2-40B4-BE49-F238E27FC236}">
                      <a16:creationId xmlns:a16="http://schemas.microsoft.com/office/drawing/2014/main" id="{14561163-E0ED-4C10-9252-2626FB364010}"/>
                    </a:ext>
                  </a:extLst>
                </p:cNvPr>
                <p:cNvSpPr txBox="1">
                  <a:spLocks noChangeArrowheads="1"/>
                </p:cNvSpPr>
                <p:nvPr/>
              </p:nvSpPr>
              <p:spPr bwMode="auto">
                <a:xfrm>
                  <a:off x="4033" y="159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495" name="Text Box 39">
                  <a:extLst>
                    <a:ext uri="{FF2B5EF4-FFF2-40B4-BE49-F238E27FC236}">
                      <a16:creationId xmlns:a16="http://schemas.microsoft.com/office/drawing/2014/main" id="{6ECFF4E6-0F43-4516-A4B4-6D66BED238A5}"/>
                    </a:ext>
                  </a:extLst>
                </p:cNvPr>
                <p:cNvSpPr txBox="1">
                  <a:spLocks noChangeArrowheads="1"/>
                </p:cNvSpPr>
                <p:nvPr/>
              </p:nvSpPr>
              <p:spPr bwMode="auto">
                <a:xfrm>
                  <a:off x="4368" y="1584"/>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496" name="Text Box 40">
                  <a:extLst>
                    <a:ext uri="{FF2B5EF4-FFF2-40B4-BE49-F238E27FC236}">
                      <a16:creationId xmlns:a16="http://schemas.microsoft.com/office/drawing/2014/main" id="{3ECF0390-2CF8-4799-99E3-1F0A27BE6074}"/>
                    </a:ext>
                  </a:extLst>
                </p:cNvPr>
                <p:cNvSpPr txBox="1">
                  <a:spLocks noChangeArrowheads="1"/>
                </p:cNvSpPr>
                <p:nvPr/>
              </p:nvSpPr>
              <p:spPr bwMode="auto">
                <a:xfrm>
                  <a:off x="4512" y="1584"/>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grpSp>
          <p:sp>
            <p:nvSpPr>
              <p:cNvPr id="147497" name="Line 41">
                <a:extLst>
                  <a:ext uri="{FF2B5EF4-FFF2-40B4-BE49-F238E27FC236}">
                    <a16:creationId xmlns:a16="http://schemas.microsoft.com/office/drawing/2014/main" id="{953B7B9F-6505-4D5D-9005-EA5EFFF8CFD6}"/>
                  </a:ext>
                </a:extLst>
              </p:cNvPr>
              <p:cNvSpPr>
                <a:spLocks noChangeShapeType="1"/>
              </p:cNvSpPr>
              <p:nvPr/>
            </p:nvSpPr>
            <p:spPr bwMode="auto">
              <a:xfrm>
                <a:off x="2304" y="1872"/>
                <a:ext cx="864"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7498" name="Group 42">
              <a:extLst>
                <a:ext uri="{FF2B5EF4-FFF2-40B4-BE49-F238E27FC236}">
                  <a16:creationId xmlns:a16="http://schemas.microsoft.com/office/drawing/2014/main" id="{892EC4FB-93AC-4572-9CC0-BB97B8C04240}"/>
                </a:ext>
              </a:extLst>
            </p:cNvPr>
            <p:cNvGrpSpPr>
              <a:grpSpLocks/>
            </p:cNvGrpSpPr>
            <p:nvPr/>
          </p:nvGrpSpPr>
          <p:grpSpPr bwMode="auto">
            <a:xfrm>
              <a:off x="311" y="1088"/>
              <a:ext cx="4969" cy="452"/>
              <a:chOff x="240" y="2304"/>
              <a:chExt cx="5088" cy="529"/>
            </a:xfrm>
          </p:grpSpPr>
          <p:sp>
            <p:nvSpPr>
              <p:cNvPr id="147499" name="Rectangle 43">
                <a:extLst>
                  <a:ext uri="{FF2B5EF4-FFF2-40B4-BE49-F238E27FC236}">
                    <a16:creationId xmlns:a16="http://schemas.microsoft.com/office/drawing/2014/main" id="{E44059AC-5600-4BC0-BA7E-721AB6154198}"/>
                  </a:ext>
                </a:extLst>
              </p:cNvPr>
              <p:cNvSpPr>
                <a:spLocks noChangeArrowheads="1"/>
              </p:cNvSpPr>
              <p:nvPr/>
            </p:nvSpPr>
            <p:spPr bwMode="auto">
              <a:xfrm>
                <a:off x="3504"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0" name="Rectangle 44">
                <a:extLst>
                  <a:ext uri="{FF2B5EF4-FFF2-40B4-BE49-F238E27FC236}">
                    <a16:creationId xmlns:a16="http://schemas.microsoft.com/office/drawing/2014/main" id="{C856A9A7-D9A8-4E5F-AB39-8310DAB77281}"/>
                  </a:ext>
                </a:extLst>
              </p:cNvPr>
              <p:cNvSpPr>
                <a:spLocks noChangeArrowheads="1"/>
              </p:cNvSpPr>
              <p:nvPr/>
            </p:nvSpPr>
            <p:spPr bwMode="auto">
              <a:xfrm>
                <a:off x="3696"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1" name="Rectangle 45">
                <a:extLst>
                  <a:ext uri="{FF2B5EF4-FFF2-40B4-BE49-F238E27FC236}">
                    <a16:creationId xmlns:a16="http://schemas.microsoft.com/office/drawing/2014/main" id="{709F8162-C018-48FF-8780-73DF0B3DF82E}"/>
                  </a:ext>
                </a:extLst>
              </p:cNvPr>
              <p:cNvSpPr>
                <a:spLocks noChangeArrowheads="1"/>
              </p:cNvSpPr>
              <p:nvPr/>
            </p:nvSpPr>
            <p:spPr bwMode="auto">
              <a:xfrm>
                <a:off x="768"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2" name="Rectangle 46">
                <a:extLst>
                  <a:ext uri="{FF2B5EF4-FFF2-40B4-BE49-F238E27FC236}">
                    <a16:creationId xmlns:a16="http://schemas.microsoft.com/office/drawing/2014/main" id="{C4F421B7-C99B-4285-9AD7-E8EBB9DD2011}"/>
                  </a:ext>
                </a:extLst>
              </p:cNvPr>
              <p:cNvSpPr>
                <a:spLocks noChangeArrowheads="1"/>
              </p:cNvSpPr>
              <p:nvPr/>
            </p:nvSpPr>
            <p:spPr bwMode="auto">
              <a:xfrm>
                <a:off x="960"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3" name="AutoShape 47">
                <a:extLst>
                  <a:ext uri="{FF2B5EF4-FFF2-40B4-BE49-F238E27FC236}">
                    <a16:creationId xmlns:a16="http://schemas.microsoft.com/office/drawing/2014/main" id="{65C340C2-A79B-48F1-B694-7B5638F4C1F3}"/>
                  </a:ext>
                </a:extLst>
              </p:cNvPr>
              <p:cNvSpPr>
                <a:spLocks noChangeArrowheads="1"/>
              </p:cNvSpPr>
              <p:nvPr/>
            </p:nvSpPr>
            <p:spPr bwMode="auto">
              <a:xfrm>
                <a:off x="576" y="2544"/>
                <a:ext cx="960"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4" name="Line 48">
                <a:extLst>
                  <a:ext uri="{FF2B5EF4-FFF2-40B4-BE49-F238E27FC236}">
                    <a16:creationId xmlns:a16="http://schemas.microsoft.com/office/drawing/2014/main" id="{604B6B1D-A80B-4B61-8CD5-EBB9E2CBBEE5}"/>
                  </a:ext>
                </a:extLst>
              </p:cNvPr>
              <p:cNvSpPr>
                <a:spLocks noChangeShapeType="1"/>
              </p:cNvSpPr>
              <p:nvPr/>
            </p:nvSpPr>
            <p:spPr bwMode="auto">
              <a:xfrm>
                <a:off x="768"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05" name="Line 49">
                <a:extLst>
                  <a:ext uri="{FF2B5EF4-FFF2-40B4-BE49-F238E27FC236}">
                    <a16:creationId xmlns:a16="http://schemas.microsoft.com/office/drawing/2014/main" id="{A7BD3922-BF90-42FE-996D-F502177DB8A2}"/>
                  </a:ext>
                </a:extLst>
              </p:cNvPr>
              <p:cNvSpPr>
                <a:spLocks noChangeShapeType="1"/>
              </p:cNvSpPr>
              <p:nvPr/>
            </p:nvSpPr>
            <p:spPr bwMode="auto">
              <a:xfrm>
                <a:off x="960"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06" name="Line 50">
                <a:extLst>
                  <a:ext uri="{FF2B5EF4-FFF2-40B4-BE49-F238E27FC236}">
                    <a16:creationId xmlns:a16="http://schemas.microsoft.com/office/drawing/2014/main" id="{C57AD711-194E-4877-9FCB-AFF23372EE76}"/>
                  </a:ext>
                </a:extLst>
              </p:cNvPr>
              <p:cNvSpPr>
                <a:spLocks noChangeShapeType="1"/>
              </p:cNvSpPr>
              <p:nvPr/>
            </p:nvSpPr>
            <p:spPr bwMode="auto">
              <a:xfrm>
                <a:off x="1152"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07" name="Line 51">
                <a:extLst>
                  <a:ext uri="{FF2B5EF4-FFF2-40B4-BE49-F238E27FC236}">
                    <a16:creationId xmlns:a16="http://schemas.microsoft.com/office/drawing/2014/main" id="{AB7EE21E-821D-465F-940E-4C0EB280FB4D}"/>
                  </a:ext>
                </a:extLst>
              </p:cNvPr>
              <p:cNvSpPr>
                <a:spLocks noChangeShapeType="1"/>
              </p:cNvSpPr>
              <p:nvPr/>
            </p:nvSpPr>
            <p:spPr bwMode="auto">
              <a:xfrm>
                <a:off x="134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08" name="AutoShape 52">
                <a:extLst>
                  <a:ext uri="{FF2B5EF4-FFF2-40B4-BE49-F238E27FC236}">
                    <a16:creationId xmlns:a16="http://schemas.microsoft.com/office/drawing/2014/main" id="{1986282C-256B-4AFD-B9A5-02D8EDEFE2DA}"/>
                  </a:ext>
                </a:extLst>
              </p:cNvPr>
              <p:cNvSpPr>
                <a:spLocks noChangeArrowheads="1"/>
              </p:cNvSpPr>
              <p:nvPr/>
            </p:nvSpPr>
            <p:spPr bwMode="auto">
              <a:xfrm>
                <a:off x="1632" y="2544"/>
                <a:ext cx="576"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09" name="Line 53">
                <a:extLst>
                  <a:ext uri="{FF2B5EF4-FFF2-40B4-BE49-F238E27FC236}">
                    <a16:creationId xmlns:a16="http://schemas.microsoft.com/office/drawing/2014/main" id="{4F49D4E7-DAAC-4BD2-BFC7-0FC512468ADA}"/>
                  </a:ext>
                </a:extLst>
              </p:cNvPr>
              <p:cNvSpPr>
                <a:spLocks noChangeShapeType="1"/>
              </p:cNvSpPr>
              <p:nvPr/>
            </p:nvSpPr>
            <p:spPr bwMode="auto">
              <a:xfrm>
                <a:off x="182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10" name="Line 54">
                <a:extLst>
                  <a:ext uri="{FF2B5EF4-FFF2-40B4-BE49-F238E27FC236}">
                    <a16:creationId xmlns:a16="http://schemas.microsoft.com/office/drawing/2014/main" id="{055D6959-1AFC-4033-9390-0F67893679D8}"/>
                  </a:ext>
                </a:extLst>
              </p:cNvPr>
              <p:cNvSpPr>
                <a:spLocks noChangeShapeType="1"/>
              </p:cNvSpPr>
              <p:nvPr/>
            </p:nvSpPr>
            <p:spPr bwMode="auto">
              <a:xfrm>
                <a:off x="2016"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11" name="Oval 55">
                <a:extLst>
                  <a:ext uri="{FF2B5EF4-FFF2-40B4-BE49-F238E27FC236}">
                    <a16:creationId xmlns:a16="http://schemas.microsoft.com/office/drawing/2014/main" id="{DB990330-6FEA-401E-AFCF-50163151B49B}"/>
                  </a:ext>
                </a:extLst>
              </p:cNvPr>
              <p:cNvSpPr>
                <a:spLocks noChangeArrowheads="1"/>
              </p:cNvSpPr>
              <p:nvPr/>
            </p:nvSpPr>
            <p:spPr bwMode="auto">
              <a:xfrm>
                <a:off x="1536" y="2640"/>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12" name="Text Box 56">
                <a:extLst>
                  <a:ext uri="{FF2B5EF4-FFF2-40B4-BE49-F238E27FC236}">
                    <a16:creationId xmlns:a16="http://schemas.microsoft.com/office/drawing/2014/main" id="{6B7E9235-423A-49B6-847C-1F7ABABFDCAE}"/>
                  </a:ext>
                </a:extLst>
              </p:cNvPr>
              <p:cNvSpPr txBox="1">
                <a:spLocks noChangeArrowheads="1"/>
              </p:cNvSpPr>
              <p:nvPr/>
            </p:nvSpPr>
            <p:spPr bwMode="auto">
              <a:xfrm>
                <a:off x="576" y="231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513" name="Text Box 57">
                <a:extLst>
                  <a:ext uri="{FF2B5EF4-FFF2-40B4-BE49-F238E27FC236}">
                    <a16:creationId xmlns:a16="http://schemas.microsoft.com/office/drawing/2014/main" id="{BFC8B3B6-85B1-4410-B362-06A551FDC379}"/>
                  </a:ext>
                </a:extLst>
              </p:cNvPr>
              <p:cNvSpPr txBox="1">
                <a:spLocks noChangeArrowheads="1"/>
              </p:cNvSpPr>
              <p:nvPr/>
            </p:nvSpPr>
            <p:spPr bwMode="auto">
              <a:xfrm>
                <a:off x="720" y="231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514" name="Text Box 58">
                <a:extLst>
                  <a:ext uri="{FF2B5EF4-FFF2-40B4-BE49-F238E27FC236}">
                    <a16:creationId xmlns:a16="http://schemas.microsoft.com/office/drawing/2014/main" id="{64A116A7-203E-4390-8F68-4BC80A171D23}"/>
                  </a:ext>
                </a:extLst>
              </p:cNvPr>
              <p:cNvSpPr txBox="1">
                <a:spLocks noChangeArrowheads="1"/>
              </p:cNvSpPr>
              <p:nvPr/>
            </p:nvSpPr>
            <p:spPr bwMode="auto">
              <a:xfrm>
                <a:off x="912" y="231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515" name="Text Box 59">
                <a:extLst>
                  <a:ext uri="{FF2B5EF4-FFF2-40B4-BE49-F238E27FC236}">
                    <a16:creationId xmlns:a16="http://schemas.microsoft.com/office/drawing/2014/main" id="{EDF59ECF-6C7E-426C-B38B-C2D0FC2376CA}"/>
                  </a:ext>
                </a:extLst>
              </p:cNvPr>
              <p:cNvSpPr txBox="1">
                <a:spLocks noChangeArrowheads="1"/>
              </p:cNvSpPr>
              <p:nvPr/>
            </p:nvSpPr>
            <p:spPr bwMode="auto">
              <a:xfrm>
                <a:off x="1105" y="231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516" name="Text Box 60">
                <a:extLst>
                  <a:ext uri="{FF2B5EF4-FFF2-40B4-BE49-F238E27FC236}">
                    <a16:creationId xmlns:a16="http://schemas.microsoft.com/office/drawing/2014/main" id="{E400E66C-31FB-4842-89DE-82D938E20EDD}"/>
                  </a:ext>
                </a:extLst>
              </p:cNvPr>
              <p:cNvSpPr txBox="1">
                <a:spLocks noChangeArrowheads="1"/>
              </p:cNvSpPr>
              <p:nvPr/>
            </p:nvSpPr>
            <p:spPr bwMode="auto">
              <a:xfrm>
                <a:off x="1295" y="2313"/>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517" name="Text Box 61">
                <a:extLst>
                  <a:ext uri="{FF2B5EF4-FFF2-40B4-BE49-F238E27FC236}">
                    <a16:creationId xmlns:a16="http://schemas.microsoft.com/office/drawing/2014/main" id="{9314B415-A840-47C1-9314-8F6468D6ECC5}"/>
                  </a:ext>
                </a:extLst>
              </p:cNvPr>
              <p:cNvSpPr txBox="1">
                <a:spLocks noChangeArrowheads="1"/>
              </p:cNvSpPr>
              <p:nvPr/>
            </p:nvSpPr>
            <p:spPr bwMode="auto">
              <a:xfrm>
                <a:off x="1632" y="2304"/>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518" name="Text Box 62">
                <a:extLst>
                  <a:ext uri="{FF2B5EF4-FFF2-40B4-BE49-F238E27FC236}">
                    <a16:creationId xmlns:a16="http://schemas.microsoft.com/office/drawing/2014/main" id="{FBE9A609-A905-40BF-B7DA-D3CB1B4648C2}"/>
                  </a:ext>
                </a:extLst>
              </p:cNvPr>
              <p:cNvSpPr txBox="1">
                <a:spLocks noChangeArrowheads="1"/>
              </p:cNvSpPr>
              <p:nvPr/>
            </p:nvSpPr>
            <p:spPr bwMode="auto">
              <a:xfrm>
                <a:off x="1775" y="2304"/>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sp>
            <p:nvSpPr>
              <p:cNvPr id="147519" name="Text Box 63">
                <a:extLst>
                  <a:ext uri="{FF2B5EF4-FFF2-40B4-BE49-F238E27FC236}">
                    <a16:creationId xmlns:a16="http://schemas.microsoft.com/office/drawing/2014/main" id="{CBB94148-2390-4C87-9AD0-3C7CC839FF07}"/>
                  </a:ext>
                </a:extLst>
              </p:cNvPr>
              <p:cNvSpPr txBox="1">
                <a:spLocks noChangeArrowheads="1"/>
              </p:cNvSpPr>
              <p:nvPr/>
            </p:nvSpPr>
            <p:spPr bwMode="auto">
              <a:xfrm>
                <a:off x="1968" y="2304"/>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H</a:t>
                </a:r>
              </a:p>
            </p:txBody>
          </p:sp>
          <p:sp>
            <p:nvSpPr>
              <p:cNvPr id="147520" name="Text Box 64">
                <a:extLst>
                  <a:ext uri="{FF2B5EF4-FFF2-40B4-BE49-F238E27FC236}">
                    <a16:creationId xmlns:a16="http://schemas.microsoft.com/office/drawing/2014/main" id="{A0EBD08F-93FE-4476-BE6F-5B20866D902F}"/>
                  </a:ext>
                </a:extLst>
              </p:cNvPr>
              <p:cNvSpPr txBox="1">
                <a:spLocks noChangeArrowheads="1"/>
              </p:cNvSpPr>
              <p:nvPr/>
            </p:nvSpPr>
            <p:spPr bwMode="auto">
              <a:xfrm>
                <a:off x="240" y="2496"/>
                <a:ext cx="2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FF0000"/>
                    </a:solidFill>
                    <a:latin typeface="Times" panose="02020603050405020304" pitchFamily="18" charset="0"/>
                  </a:rPr>
                  <a:t>b</a:t>
                </a:r>
              </a:p>
            </p:txBody>
          </p:sp>
          <p:sp>
            <p:nvSpPr>
              <p:cNvPr id="147521" name="Rectangle 65">
                <a:extLst>
                  <a:ext uri="{FF2B5EF4-FFF2-40B4-BE49-F238E27FC236}">
                    <a16:creationId xmlns:a16="http://schemas.microsoft.com/office/drawing/2014/main" id="{1293E24D-CCF7-463E-BDEB-DEA29BC73613}"/>
                  </a:ext>
                </a:extLst>
              </p:cNvPr>
              <p:cNvSpPr>
                <a:spLocks noChangeArrowheads="1"/>
              </p:cNvSpPr>
              <p:nvPr/>
            </p:nvSpPr>
            <p:spPr bwMode="auto">
              <a:xfrm>
                <a:off x="3888"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22" name="Rectangle 66">
                <a:extLst>
                  <a:ext uri="{FF2B5EF4-FFF2-40B4-BE49-F238E27FC236}">
                    <a16:creationId xmlns:a16="http://schemas.microsoft.com/office/drawing/2014/main" id="{3EAF36A1-33F3-4CDC-919F-98FF0221F32C}"/>
                  </a:ext>
                </a:extLst>
              </p:cNvPr>
              <p:cNvSpPr>
                <a:spLocks noChangeArrowheads="1"/>
              </p:cNvSpPr>
              <p:nvPr/>
            </p:nvSpPr>
            <p:spPr bwMode="auto">
              <a:xfrm>
                <a:off x="4080" y="2544"/>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23" name="AutoShape 67">
                <a:extLst>
                  <a:ext uri="{FF2B5EF4-FFF2-40B4-BE49-F238E27FC236}">
                    <a16:creationId xmlns:a16="http://schemas.microsoft.com/office/drawing/2014/main" id="{BB9E70A4-537B-4367-A299-27A8133D24BD}"/>
                  </a:ext>
                </a:extLst>
              </p:cNvPr>
              <p:cNvSpPr>
                <a:spLocks noChangeArrowheads="1"/>
              </p:cNvSpPr>
              <p:nvPr/>
            </p:nvSpPr>
            <p:spPr bwMode="auto">
              <a:xfrm>
                <a:off x="3312" y="2544"/>
                <a:ext cx="1344"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24" name="Line 68">
                <a:extLst>
                  <a:ext uri="{FF2B5EF4-FFF2-40B4-BE49-F238E27FC236}">
                    <a16:creationId xmlns:a16="http://schemas.microsoft.com/office/drawing/2014/main" id="{AA41392F-7366-4B7C-97F1-414B90683258}"/>
                  </a:ext>
                </a:extLst>
              </p:cNvPr>
              <p:cNvSpPr>
                <a:spLocks noChangeShapeType="1"/>
              </p:cNvSpPr>
              <p:nvPr/>
            </p:nvSpPr>
            <p:spPr bwMode="auto">
              <a:xfrm>
                <a:off x="3888"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25" name="Line 69">
                <a:extLst>
                  <a:ext uri="{FF2B5EF4-FFF2-40B4-BE49-F238E27FC236}">
                    <a16:creationId xmlns:a16="http://schemas.microsoft.com/office/drawing/2014/main" id="{A32AE7A4-0703-4F90-9BB3-23C2D725F7EA}"/>
                  </a:ext>
                </a:extLst>
              </p:cNvPr>
              <p:cNvSpPr>
                <a:spLocks noChangeShapeType="1"/>
              </p:cNvSpPr>
              <p:nvPr/>
            </p:nvSpPr>
            <p:spPr bwMode="auto">
              <a:xfrm>
                <a:off x="4080"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26" name="Line 70">
                <a:extLst>
                  <a:ext uri="{FF2B5EF4-FFF2-40B4-BE49-F238E27FC236}">
                    <a16:creationId xmlns:a16="http://schemas.microsoft.com/office/drawing/2014/main" id="{E35D9187-973B-4191-A022-7D5BE07E5F08}"/>
                  </a:ext>
                </a:extLst>
              </p:cNvPr>
              <p:cNvSpPr>
                <a:spLocks noChangeShapeType="1"/>
              </p:cNvSpPr>
              <p:nvPr/>
            </p:nvSpPr>
            <p:spPr bwMode="auto">
              <a:xfrm>
                <a:off x="4272"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27" name="Line 71">
                <a:extLst>
                  <a:ext uri="{FF2B5EF4-FFF2-40B4-BE49-F238E27FC236}">
                    <a16:creationId xmlns:a16="http://schemas.microsoft.com/office/drawing/2014/main" id="{0C08A4F0-EC41-4243-9947-FB68550CA44F}"/>
                  </a:ext>
                </a:extLst>
              </p:cNvPr>
              <p:cNvSpPr>
                <a:spLocks noChangeShapeType="1"/>
              </p:cNvSpPr>
              <p:nvPr/>
            </p:nvSpPr>
            <p:spPr bwMode="auto">
              <a:xfrm>
                <a:off x="446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28" name="AutoShape 72">
                <a:extLst>
                  <a:ext uri="{FF2B5EF4-FFF2-40B4-BE49-F238E27FC236}">
                    <a16:creationId xmlns:a16="http://schemas.microsoft.com/office/drawing/2014/main" id="{13E70082-F7D5-4EE1-A3A3-43B406FD4AA8}"/>
                  </a:ext>
                </a:extLst>
              </p:cNvPr>
              <p:cNvSpPr>
                <a:spLocks noChangeArrowheads="1"/>
              </p:cNvSpPr>
              <p:nvPr/>
            </p:nvSpPr>
            <p:spPr bwMode="auto">
              <a:xfrm>
                <a:off x="4752" y="2544"/>
                <a:ext cx="576"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29" name="Line 73">
                <a:extLst>
                  <a:ext uri="{FF2B5EF4-FFF2-40B4-BE49-F238E27FC236}">
                    <a16:creationId xmlns:a16="http://schemas.microsoft.com/office/drawing/2014/main" id="{59CEA551-4039-499A-AEE9-331C3D513E5E}"/>
                  </a:ext>
                </a:extLst>
              </p:cNvPr>
              <p:cNvSpPr>
                <a:spLocks noChangeShapeType="1"/>
              </p:cNvSpPr>
              <p:nvPr/>
            </p:nvSpPr>
            <p:spPr bwMode="auto">
              <a:xfrm>
                <a:off x="494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30" name="Line 74">
                <a:extLst>
                  <a:ext uri="{FF2B5EF4-FFF2-40B4-BE49-F238E27FC236}">
                    <a16:creationId xmlns:a16="http://schemas.microsoft.com/office/drawing/2014/main" id="{BC77B733-4880-4E56-B6F6-4953FEF3D4EC}"/>
                  </a:ext>
                </a:extLst>
              </p:cNvPr>
              <p:cNvSpPr>
                <a:spLocks noChangeShapeType="1"/>
              </p:cNvSpPr>
              <p:nvPr/>
            </p:nvSpPr>
            <p:spPr bwMode="auto">
              <a:xfrm>
                <a:off x="5136"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31" name="Oval 75">
                <a:extLst>
                  <a:ext uri="{FF2B5EF4-FFF2-40B4-BE49-F238E27FC236}">
                    <a16:creationId xmlns:a16="http://schemas.microsoft.com/office/drawing/2014/main" id="{637FA68C-87D1-4845-8389-590F243124A6}"/>
                  </a:ext>
                </a:extLst>
              </p:cNvPr>
              <p:cNvSpPr>
                <a:spLocks noChangeArrowheads="1"/>
              </p:cNvSpPr>
              <p:nvPr/>
            </p:nvSpPr>
            <p:spPr bwMode="auto">
              <a:xfrm>
                <a:off x="4656" y="2640"/>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32" name="Text Box 76">
                <a:extLst>
                  <a:ext uri="{FF2B5EF4-FFF2-40B4-BE49-F238E27FC236}">
                    <a16:creationId xmlns:a16="http://schemas.microsoft.com/office/drawing/2014/main" id="{5BBBC2F6-DE7F-41F0-9D7E-8B70DD91F874}"/>
                  </a:ext>
                </a:extLst>
              </p:cNvPr>
              <p:cNvSpPr txBox="1">
                <a:spLocks noChangeArrowheads="1"/>
              </p:cNvSpPr>
              <p:nvPr/>
            </p:nvSpPr>
            <p:spPr bwMode="auto">
              <a:xfrm>
                <a:off x="3312" y="231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533" name="Text Box 77">
                <a:extLst>
                  <a:ext uri="{FF2B5EF4-FFF2-40B4-BE49-F238E27FC236}">
                    <a16:creationId xmlns:a16="http://schemas.microsoft.com/office/drawing/2014/main" id="{4F88DED7-1409-40E2-9145-8C1DABFC49CB}"/>
                  </a:ext>
                </a:extLst>
              </p:cNvPr>
              <p:cNvSpPr txBox="1">
                <a:spLocks noChangeArrowheads="1"/>
              </p:cNvSpPr>
              <p:nvPr/>
            </p:nvSpPr>
            <p:spPr bwMode="auto">
              <a:xfrm>
                <a:off x="3839" y="2313"/>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534" name="Text Box 78">
                <a:extLst>
                  <a:ext uri="{FF2B5EF4-FFF2-40B4-BE49-F238E27FC236}">
                    <a16:creationId xmlns:a16="http://schemas.microsoft.com/office/drawing/2014/main" id="{F6B66D72-E78E-4E32-BC13-8A4E4B34F5BD}"/>
                  </a:ext>
                </a:extLst>
              </p:cNvPr>
              <p:cNvSpPr txBox="1">
                <a:spLocks noChangeArrowheads="1"/>
              </p:cNvSpPr>
              <p:nvPr/>
            </p:nvSpPr>
            <p:spPr bwMode="auto">
              <a:xfrm>
                <a:off x="4032" y="2313"/>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535" name="Text Box 79">
                <a:extLst>
                  <a:ext uri="{FF2B5EF4-FFF2-40B4-BE49-F238E27FC236}">
                    <a16:creationId xmlns:a16="http://schemas.microsoft.com/office/drawing/2014/main" id="{382010B9-7DD9-4A8A-BBF6-78EA3767C50D}"/>
                  </a:ext>
                </a:extLst>
              </p:cNvPr>
              <p:cNvSpPr txBox="1">
                <a:spLocks noChangeArrowheads="1"/>
              </p:cNvSpPr>
              <p:nvPr/>
            </p:nvSpPr>
            <p:spPr bwMode="auto">
              <a:xfrm>
                <a:off x="4224" y="2313"/>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536" name="Text Box 80">
                <a:extLst>
                  <a:ext uri="{FF2B5EF4-FFF2-40B4-BE49-F238E27FC236}">
                    <a16:creationId xmlns:a16="http://schemas.microsoft.com/office/drawing/2014/main" id="{DD4B97EF-F321-4571-BC81-72E8C5C63CAA}"/>
                  </a:ext>
                </a:extLst>
              </p:cNvPr>
              <p:cNvSpPr txBox="1">
                <a:spLocks noChangeArrowheads="1"/>
              </p:cNvSpPr>
              <p:nvPr/>
            </p:nvSpPr>
            <p:spPr bwMode="auto">
              <a:xfrm>
                <a:off x="4416" y="2313"/>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537" name="Text Box 81">
                <a:extLst>
                  <a:ext uri="{FF2B5EF4-FFF2-40B4-BE49-F238E27FC236}">
                    <a16:creationId xmlns:a16="http://schemas.microsoft.com/office/drawing/2014/main" id="{0A3775F9-481F-4502-B8C4-72A00DFD9FF3}"/>
                  </a:ext>
                </a:extLst>
              </p:cNvPr>
              <p:cNvSpPr txBox="1">
                <a:spLocks noChangeArrowheads="1"/>
              </p:cNvSpPr>
              <p:nvPr/>
            </p:nvSpPr>
            <p:spPr bwMode="auto">
              <a:xfrm>
                <a:off x="4753" y="2304"/>
                <a:ext cx="23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538" name="Text Box 82">
                <a:extLst>
                  <a:ext uri="{FF2B5EF4-FFF2-40B4-BE49-F238E27FC236}">
                    <a16:creationId xmlns:a16="http://schemas.microsoft.com/office/drawing/2014/main" id="{5E0D14AC-CD0F-4CBE-A103-E18448BA4A4E}"/>
                  </a:ext>
                </a:extLst>
              </p:cNvPr>
              <p:cNvSpPr txBox="1">
                <a:spLocks noChangeArrowheads="1"/>
              </p:cNvSpPr>
              <p:nvPr/>
            </p:nvSpPr>
            <p:spPr bwMode="auto">
              <a:xfrm>
                <a:off x="4896" y="2304"/>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sp>
            <p:nvSpPr>
              <p:cNvPr id="147539" name="Text Box 83">
                <a:extLst>
                  <a:ext uri="{FF2B5EF4-FFF2-40B4-BE49-F238E27FC236}">
                    <a16:creationId xmlns:a16="http://schemas.microsoft.com/office/drawing/2014/main" id="{C32BC1B4-C85C-46C6-9423-CCD4355B42B2}"/>
                  </a:ext>
                </a:extLst>
              </p:cNvPr>
              <p:cNvSpPr txBox="1">
                <a:spLocks noChangeArrowheads="1"/>
              </p:cNvSpPr>
              <p:nvPr/>
            </p:nvSpPr>
            <p:spPr bwMode="auto">
              <a:xfrm>
                <a:off x="5089" y="2304"/>
                <a:ext cx="23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H</a:t>
                </a:r>
              </a:p>
            </p:txBody>
          </p:sp>
          <p:sp>
            <p:nvSpPr>
              <p:cNvPr id="147540" name="Line 84">
                <a:extLst>
                  <a:ext uri="{FF2B5EF4-FFF2-40B4-BE49-F238E27FC236}">
                    <a16:creationId xmlns:a16="http://schemas.microsoft.com/office/drawing/2014/main" id="{9B6B3D08-427A-4E2D-BC5B-FB9000089D2C}"/>
                  </a:ext>
                </a:extLst>
              </p:cNvPr>
              <p:cNvSpPr>
                <a:spLocks noChangeShapeType="1"/>
              </p:cNvSpPr>
              <p:nvPr/>
            </p:nvSpPr>
            <p:spPr bwMode="auto">
              <a:xfrm>
                <a:off x="3696"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41" name="Line 85">
                <a:extLst>
                  <a:ext uri="{FF2B5EF4-FFF2-40B4-BE49-F238E27FC236}">
                    <a16:creationId xmlns:a16="http://schemas.microsoft.com/office/drawing/2014/main" id="{C90E44D3-3ED0-4F31-A782-65BC3E01DA4F}"/>
                  </a:ext>
                </a:extLst>
              </p:cNvPr>
              <p:cNvSpPr>
                <a:spLocks noChangeShapeType="1"/>
              </p:cNvSpPr>
              <p:nvPr/>
            </p:nvSpPr>
            <p:spPr bwMode="auto">
              <a:xfrm>
                <a:off x="350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42" name="Line 86">
                <a:extLst>
                  <a:ext uri="{FF2B5EF4-FFF2-40B4-BE49-F238E27FC236}">
                    <a16:creationId xmlns:a16="http://schemas.microsoft.com/office/drawing/2014/main" id="{93FD244C-BA63-47EE-9EE8-623A0A2BAF61}"/>
                  </a:ext>
                </a:extLst>
              </p:cNvPr>
              <p:cNvSpPr>
                <a:spLocks noChangeShapeType="1"/>
              </p:cNvSpPr>
              <p:nvPr/>
            </p:nvSpPr>
            <p:spPr bwMode="auto">
              <a:xfrm>
                <a:off x="3504"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43" name="Line 87">
                <a:extLst>
                  <a:ext uri="{FF2B5EF4-FFF2-40B4-BE49-F238E27FC236}">
                    <a16:creationId xmlns:a16="http://schemas.microsoft.com/office/drawing/2014/main" id="{C9E073BD-AD62-4FC3-AF04-2132B5BECCE0}"/>
                  </a:ext>
                </a:extLst>
              </p:cNvPr>
              <p:cNvSpPr>
                <a:spLocks noChangeShapeType="1"/>
              </p:cNvSpPr>
              <p:nvPr/>
            </p:nvSpPr>
            <p:spPr bwMode="auto">
              <a:xfrm>
                <a:off x="3696"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44" name="Line 88">
                <a:extLst>
                  <a:ext uri="{FF2B5EF4-FFF2-40B4-BE49-F238E27FC236}">
                    <a16:creationId xmlns:a16="http://schemas.microsoft.com/office/drawing/2014/main" id="{67087C8A-C8CF-4988-9854-75A028BBD55D}"/>
                  </a:ext>
                </a:extLst>
              </p:cNvPr>
              <p:cNvSpPr>
                <a:spLocks noChangeShapeType="1"/>
              </p:cNvSpPr>
              <p:nvPr/>
            </p:nvSpPr>
            <p:spPr bwMode="auto">
              <a:xfrm>
                <a:off x="3888" y="2544"/>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45" name="Text Box 89">
                <a:extLst>
                  <a:ext uri="{FF2B5EF4-FFF2-40B4-BE49-F238E27FC236}">
                    <a16:creationId xmlns:a16="http://schemas.microsoft.com/office/drawing/2014/main" id="{43D2AC9C-13F2-4B15-A3F3-B521B03442BA}"/>
                  </a:ext>
                </a:extLst>
              </p:cNvPr>
              <p:cNvSpPr txBox="1">
                <a:spLocks noChangeArrowheads="1"/>
              </p:cNvSpPr>
              <p:nvPr/>
            </p:nvSpPr>
            <p:spPr bwMode="auto">
              <a:xfrm>
                <a:off x="3503" y="2304"/>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546" name="Text Box 90">
                <a:extLst>
                  <a:ext uri="{FF2B5EF4-FFF2-40B4-BE49-F238E27FC236}">
                    <a16:creationId xmlns:a16="http://schemas.microsoft.com/office/drawing/2014/main" id="{421CC1A6-BADA-438D-82EB-E541A76BBDE0}"/>
                  </a:ext>
                </a:extLst>
              </p:cNvPr>
              <p:cNvSpPr txBox="1">
                <a:spLocks noChangeArrowheads="1"/>
              </p:cNvSpPr>
              <p:nvPr/>
            </p:nvSpPr>
            <p:spPr bwMode="auto">
              <a:xfrm>
                <a:off x="3649" y="2304"/>
                <a:ext cx="23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547" name="Line 91">
                <a:extLst>
                  <a:ext uri="{FF2B5EF4-FFF2-40B4-BE49-F238E27FC236}">
                    <a16:creationId xmlns:a16="http://schemas.microsoft.com/office/drawing/2014/main" id="{E83BDD52-5845-47FF-A65B-E6B841D668E0}"/>
                  </a:ext>
                </a:extLst>
              </p:cNvPr>
              <p:cNvSpPr>
                <a:spLocks noChangeShapeType="1"/>
              </p:cNvSpPr>
              <p:nvPr/>
            </p:nvSpPr>
            <p:spPr bwMode="auto">
              <a:xfrm>
                <a:off x="2304" y="2688"/>
                <a:ext cx="864"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7548" name="Group 92">
              <a:extLst>
                <a:ext uri="{FF2B5EF4-FFF2-40B4-BE49-F238E27FC236}">
                  <a16:creationId xmlns:a16="http://schemas.microsoft.com/office/drawing/2014/main" id="{BC4F9EC7-2086-4F6B-8AF9-E7AC1EA43BB0}"/>
                </a:ext>
              </a:extLst>
            </p:cNvPr>
            <p:cNvGrpSpPr>
              <a:grpSpLocks/>
            </p:cNvGrpSpPr>
            <p:nvPr/>
          </p:nvGrpSpPr>
          <p:grpSpPr bwMode="auto">
            <a:xfrm>
              <a:off x="240" y="1785"/>
              <a:ext cx="4969" cy="452"/>
              <a:chOff x="240" y="3168"/>
              <a:chExt cx="4704" cy="529"/>
            </a:xfrm>
          </p:grpSpPr>
          <p:sp>
            <p:nvSpPr>
              <p:cNvPr id="147549" name="Rectangle 93">
                <a:extLst>
                  <a:ext uri="{FF2B5EF4-FFF2-40B4-BE49-F238E27FC236}">
                    <a16:creationId xmlns:a16="http://schemas.microsoft.com/office/drawing/2014/main" id="{CCEEC78B-345A-44FB-B317-486839E820C9}"/>
                  </a:ext>
                </a:extLst>
              </p:cNvPr>
              <p:cNvSpPr>
                <a:spLocks noChangeArrowheads="1"/>
              </p:cNvSpPr>
              <p:nvPr/>
            </p:nvSpPr>
            <p:spPr bwMode="auto">
              <a:xfrm>
                <a:off x="768"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50" name="Rectangle 94">
                <a:extLst>
                  <a:ext uri="{FF2B5EF4-FFF2-40B4-BE49-F238E27FC236}">
                    <a16:creationId xmlns:a16="http://schemas.microsoft.com/office/drawing/2014/main" id="{199B6BF1-3A5D-465B-BD45-4ED13086273A}"/>
                  </a:ext>
                </a:extLst>
              </p:cNvPr>
              <p:cNvSpPr>
                <a:spLocks noChangeArrowheads="1"/>
              </p:cNvSpPr>
              <p:nvPr/>
            </p:nvSpPr>
            <p:spPr bwMode="auto">
              <a:xfrm>
                <a:off x="1152"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51" name="Rectangle 95">
                <a:extLst>
                  <a:ext uri="{FF2B5EF4-FFF2-40B4-BE49-F238E27FC236}">
                    <a16:creationId xmlns:a16="http://schemas.microsoft.com/office/drawing/2014/main" id="{7018A26B-C202-4B03-90A4-DE4139FA426E}"/>
                  </a:ext>
                </a:extLst>
              </p:cNvPr>
              <p:cNvSpPr>
                <a:spLocks noChangeArrowheads="1"/>
              </p:cNvSpPr>
              <p:nvPr/>
            </p:nvSpPr>
            <p:spPr bwMode="auto">
              <a:xfrm>
                <a:off x="960"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52" name="AutoShape 96">
                <a:extLst>
                  <a:ext uri="{FF2B5EF4-FFF2-40B4-BE49-F238E27FC236}">
                    <a16:creationId xmlns:a16="http://schemas.microsoft.com/office/drawing/2014/main" id="{0E3A5CED-4ABA-45EC-AF81-5E5432149FEB}"/>
                  </a:ext>
                </a:extLst>
              </p:cNvPr>
              <p:cNvSpPr>
                <a:spLocks noChangeArrowheads="1"/>
              </p:cNvSpPr>
              <p:nvPr/>
            </p:nvSpPr>
            <p:spPr bwMode="auto">
              <a:xfrm>
                <a:off x="576" y="3408"/>
                <a:ext cx="960"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53" name="Line 97">
                <a:extLst>
                  <a:ext uri="{FF2B5EF4-FFF2-40B4-BE49-F238E27FC236}">
                    <a16:creationId xmlns:a16="http://schemas.microsoft.com/office/drawing/2014/main" id="{5395104C-F335-4028-987C-B600B5E0718E}"/>
                  </a:ext>
                </a:extLst>
              </p:cNvPr>
              <p:cNvSpPr>
                <a:spLocks noChangeShapeType="1"/>
              </p:cNvSpPr>
              <p:nvPr/>
            </p:nvSpPr>
            <p:spPr bwMode="auto">
              <a:xfrm>
                <a:off x="768"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54" name="Line 98">
                <a:extLst>
                  <a:ext uri="{FF2B5EF4-FFF2-40B4-BE49-F238E27FC236}">
                    <a16:creationId xmlns:a16="http://schemas.microsoft.com/office/drawing/2014/main" id="{B2F3E6E6-837D-4F94-A902-B57D62E9206B}"/>
                  </a:ext>
                </a:extLst>
              </p:cNvPr>
              <p:cNvSpPr>
                <a:spLocks noChangeShapeType="1"/>
              </p:cNvSpPr>
              <p:nvPr/>
            </p:nvSpPr>
            <p:spPr bwMode="auto">
              <a:xfrm>
                <a:off x="960"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55" name="Line 99">
                <a:extLst>
                  <a:ext uri="{FF2B5EF4-FFF2-40B4-BE49-F238E27FC236}">
                    <a16:creationId xmlns:a16="http://schemas.microsoft.com/office/drawing/2014/main" id="{87FAE9D6-6D8D-45FC-BF87-231A2AF02C80}"/>
                  </a:ext>
                </a:extLst>
              </p:cNvPr>
              <p:cNvSpPr>
                <a:spLocks noChangeShapeType="1"/>
              </p:cNvSpPr>
              <p:nvPr/>
            </p:nvSpPr>
            <p:spPr bwMode="auto">
              <a:xfrm>
                <a:off x="1152"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56" name="Line 100">
                <a:extLst>
                  <a:ext uri="{FF2B5EF4-FFF2-40B4-BE49-F238E27FC236}">
                    <a16:creationId xmlns:a16="http://schemas.microsoft.com/office/drawing/2014/main" id="{7C6CF284-533C-488F-8B80-35F2EF4862C6}"/>
                  </a:ext>
                </a:extLst>
              </p:cNvPr>
              <p:cNvSpPr>
                <a:spLocks noChangeShapeType="1"/>
              </p:cNvSpPr>
              <p:nvPr/>
            </p:nvSpPr>
            <p:spPr bwMode="auto">
              <a:xfrm>
                <a:off x="1344"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57" name="AutoShape 101">
                <a:extLst>
                  <a:ext uri="{FF2B5EF4-FFF2-40B4-BE49-F238E27FC236}">
                    <a16:creationId xmlns:a16="http://schemas.microsoft.com/office/drawing/2014/main" id="{44CE737E-E53E-4515-B405-9E1427060369}"/>
                  </a:ext>
                </a:extLst>
              </p:cNvPr>
              <p:cNvSpPr>
                <a:spLocks noChangeArrowheads="1"/>
              </p:cNvSpPr>
              <p:nvPr/>
            </p:nvSpPr>
            <p:spPr bwMode="auto">
              <a:xfrm>
                <a:off x="1632" y="3408"/>
                <a:ext cx="576"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58" name="Line 102">
                <a:extLst>
                  <a:ext uri="{FF2B5EF4-FFF2-40B4-BE49-F238E27FC236}">
                    <a16:creationId xmlns:a16="http://schemas.microsoft.com/office/drawing/2014/main" id="{AAA94065-14CC-4B11-9F64-CF193CF65686}"/>
                  </a:ext>
                </a:extLst>
              </p:cNvPr>
              <p:cNvSpPr>
                <a:spLocks noChangeShapeType="1"/>
              </p:cNvSpPr>
              <p:nvPr/>
            </p:nvSpPr>
            <p:spPr bwMode="auto">
              <a:xfrm>
                <a:off x="1824"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59" name="Line 103">
                <a:extLst>
                  <a:ext uri="{FF2B5EF4-FFF2-40B4-BE49-F238E27FC236}">
                    <a16:creationId xmlns:a16="http://schemas.microsoft.com/office/drawing/2014/main" id="{215F37DC-FE0C-4063-A9F7-CEB8F28EA269}"/>
                  </a:ext>
                </a:extLst>
              </p:cNvPr>
              <p:cNvSpPr>
                <a:spLocks noChangeShapeType="1"/>
              </p:cNvSpPr>
              <p:nvPr/>
            </p:nvSpPr>
            <p:spPr bwMode="auto">
              <a:xfrm>
                <a:off x="2016"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60" name="Oval 104">
                <a:extLst>
                  <a:ext uri="{FF2B5EF4-FFF2-40B4-BE49-F238E27FC236}">
                    <a16:creationId xmlns:a16="http://schemas.microsoft.com/office/drawing/2014/main" id="{B80CB7ED-DF86-4FDA-92E7-6E3E295ECCA2}"/>
                  </a:ext>
                </a:extLst>
              </p:cNvPr>
              <p:cNvSpPr>
                <a:spLocks noChangeArrowheads="1"/>
              </p:cNvSpPr>
              <p:nvPr/>
            </p:nvSpPr>
            <p:spPr bwMode="auto">
              <a:xfrm>
                <a:off x="1536" y="3504"/>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61" name="Text Box 105">
                <a:extLst>
                  <a:ext uri="{FF2B5EF4-FFF2-40B4-BE49-F238E27FC236}">
                    <a16:creationId xmlns:a16="http://schemas.microsoft.com/office/drawing/2014/main" id="{FDD979A1-3316-4B73-A464-333EEE20BD2A}"/>
                  </a:ext>
                </a:extLst>
              </p:cNvPr>
              <p:cNvSpPr txBox="1">
                <a:spLocks noChangeArrowheads="1"/>
              </p:cNvSpPr>
              <p:nvPr/>
            </p:nvSpPr>
            <p:spPr bwMode="auto">
              <a:xfrm>
                <a:off x="576" y="3177"/>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562" name="Text Box 106">
                <a:extLst>
                  <a:ext uri="{FF2B5EF4-FFF2-40B4-BE49-F238E27FC236}">
                    <a16:creationId xmlns:a16="http://schemas.microsoft.com/office/drawing/2014/main" id="{530BD7D8-E13D-4C21-8ABF-EA16741F467B}"/>
                  </a:ext>
                </a:extLst>
              </p:cNvPr>
              <p:cNvSpPr txBox="1">
                <a:spLocks noChangeArrowheads="1"/>
              </p:cNvSpPr>
              <p:nvPr/>
            </p:nvSpPr>
            <p:spPr bwMode="auto">
              <a:xfrm>
                <a:off x="720" y="317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563" name="Text Box 107">
                <a:extLst>
                  <a:ext uri="{FF2B5EF4-FFF2-40B4-BE49-F238E27FC236}">
                    <a16:creationId xmlns:a16="http://schemas.microsoft.com/office/drawing/2014/main" id="{09F31DCF-5574-4268-9BE5-B8666D618E8D}"/>
                  </a:ext>
                </a:extLst>
              </p:cNvPr>
              <p:cNvSpPr txBox="1">
                <a:spLocks noChangeArrowheads="1"/>
              </p:cNvSpPr>
              <p:nvPr/>
            </p:nvSpPr>
            <p:spPr bwMode="auto">
              <a:xfrm>
                <a:off x="912" y="3177"/>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564" name="Text Box 108">
                <a:extLst>
                  <a:ext uri="{FF2B5EF4-FFF2-40B4-BE49-F238E27FC236}">
                    <a16:creationId xmlns:a16="http://schemas.microsoft.com/office/drawing/2014/main" id="{7C63DF1E-3509-4BAD-9A2C-582BE91D6116}"/>
                  </a:ext>
                </a:extLst>
              </p:cNvPr>
              <p:cNvSpPr txBox="1">
                <a:spLocks noChangeArrowheads="1"/>
              </p:cNvSpPr>
              <p:nvPr/>
            </p:nvSpPr>
            <p:spPr bwMode="auto">
              <a:xfrm>
                <a:off x="1104" y="3177"/>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565" name="Text Box 109">
                <a:extLst>
                  <a:ext uri="{FF2B5EF4-FFF2-40B4-BE49-F238E27FC236}">
                    <a16:creationId xmlns:a16="http://schemas.microsoft.com/office/drawing/2014/main" id="{C46BD83E-1A74-4B70-A8A3-2A6DFE62CC31}"/>
                  </a:ext>
                </a:extLst>
              </p:cNvPr>
              <p:cNvSpPr txBox="1">
                <a:spLocks noChangeArrowheads="1"/>
              </p:cNvSpPr>
              <p:nvPr/>
            </p:nvSpPr>
            <p:spPr bwMode="auto">
              <a:xfrm>
                <a:off x="1296" y="317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566" name="Text Box 110">
                <a:extLst>
                  <a:ext uri="{FF2B5EF4-FFF2-40B4-BE49-F238E27FC236}">
                    <a16:creationId xmlns:a16="http://schemas.microsoft.com/office/drawing/2014/main" id="{5EC5264B-19EF-4F16-A94F-4F96F405D4B6}"/>
                  </a:ext>
                </a:extLst>
              </p:cNvPr>
              <p:cNvSpPr txBox="1">
                <a:spLocks noChangeArrowheads="1"/>
              </p:cNvSpPr>
              <p:nvPr/>
            </p:nvSpPr>
            <p:spPr bwMode="auto">
              <a:xfrm>
                <a:off x="1632" y="3168"/>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567" name="Text Box 111">
                <a:extLst>
                  <a:ext uri="{FF2B5EF4-FFF2-40B4-BE49-F238E27FC236}">
                    <a16:creationId xmlns:a16="http://schemas.microsoft.com/office/drawing/2014/main" id="{85B3EF07-066C-412D-A587-E1DA8760748C}"/>
                  </a:ext>
                </a:extLst>
              </p:cNvPr>
              <p:cNvSpPr txBox="1">
                <a:spLocks noChangeArrowheads="1"/>
              </p:cNvSpPr>
              <p:nvPr/>
            </p:nvSpPr>
            <p:spPr bwMode="auto">
              <a:xfrm>
                <a:off x="1776" y="3168"/>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sp>
            <p:nvSpPr>
              <p:cNvPr id="147568" name="Text Box 112">
                <a:extLst>
                  <a:ext uri="{FF2B5EF4-FFF2-40B4-BE49-F238E27FC236}">
                    <a16:creationId xmlns:a16="http://schemas.microsoft.com/office/drawing/2014/main" id="{1842CDDA-8264-40A6-BF73-1519BE9DF352}"/>
                  </a:ext>
                </a:extLst>
              </p:cNvPr>
              <p:cNvSpPr txBox="1">
                <a:spLocks noChangeArrowheads="1"/>
              </p:cNvSpPr>
              <p:nvPr/>
            </p:nvSpPr>
            <p:spPr bwMode="auto">
              <a:xfrm>
                <a:off x="1968" y="3168"/>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H</a:t>
                </a:r>
              </a:p>
            </p:txBody>
          </p:sp>
          <p:sp>
            <p:nvSpPr>
              <p:cNvPr id="147569" name="Text Box 113">
                <a:extLst>
                  <a:ext uri="{FF2B5EF4-FFF2-40B4-BE49-F238E27FC236}">
                    <a16:creationId xmlns:a16="http://schemas.microsoft.com/office/drawing/2014/main" id="{54C8167C-E94E-48B2-B719-B3918D4C3F8D}"/>
                  </a:ext>
                </a:extLst>
              </p:cNvPr>
              <p:cNvSpPr txBox="1">
                <a:spLocks noChangeArrowheads="1"/>
              </p:cNvSpPr>
              <p:nvPr/>
            </p:nvSpPr>
            <p:spPr bwMode="auto">
              <a:xfrm>
                <a:off x="240" y="3360"/>
                <a:ext cx="2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FF0000"/>
                    </a:solidFill>
                    <a:latin typeface="Times" panose="02020603050405020304" pitchFamily="18" charset="0"/>
                  </a:rPr>
                  <a:t>c</a:t>
                </a:r>
              </a:p>
            </p:txBody>
          </p:sp>
          <p:sp>
            <p:nvSpPr>
              <p:cNvPr id="147570" name="Line 114">
                <a:extLst>
                  <a:ext uri="{FF2B5EF4-FFF2-40B4-BE49-F238E27FC236}">
                    <a16:creationId xmlns:a16="http://schemas.microsoft.com/office/drawing/2014/main" id="{FCCDE8B0-6F39-475C-A90B-289AA4BB9898}"/>
                  </a:ext>
                </a:extLst>
              </p:cNvPr>
              <p:cNvSpPr>
                <a:spLocks noChangeShapeType="1"/>
              </p:cNvSpPr>
              <p:nvPr/>
            </p:nvSpPr>
            <p:spPr bwMode="auto">
              <a:xfrm>
                <a:off x="2304" y="3552"/>
                <a:ext cx="864"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71" name="Rectangle 115">
                <a:extLst>
                  <a:ext uri="{FF2B5EF4-FFF2-40B4-BE49-F238E27FC236}">
                    <a16:creationId xmlns:a16="http://schemas.microsoft.com/office/drawing/2014/main" id="{319A7A3C-85A2-4E73-A2DF-3E1D74981585}"/>
                  </a:ext>
                </a:extLst>
              </p:cNvPr>
              <p:cNvSpPr>
                <a:spLocks noChangeArrowheads="1"/>
              </p:cNvSpPr>
              <p:nvPr/>
            </p:nvSpPr>
            <p:spPr bwMode="auto">
              <a:xfrm>
                <a:off x="3504"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2" name="Rectangle 116">
                <a:extLst>
                  <a:ext uri="{FF2B5EF4-FFF2-40B4-BE49-F238E27FC236}">
                    <a16:creationId xmlns:a16="http://schemas.microsoft.com/office/drawing/2014/main" id="{6572DA09-3F14-49E1-BCE6-7AE6B099E125}"/>
                  </a:ext>
                </a:extLst>
              </p:cNvPr>
              <p:cNvSpPr>
                <a:spLocks noChangeArrowheads="1"/>
              </p:cNvSpPr>
              <p:nvPr/>
            </p:nvSpPr>
            <p:spPr bwMode="auto">
              <a:xfrm>
                <a:off x="3888"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3" name="Rectangle 117">
                <a:extLst>
                  <a:ext uri="{FF2B5EF4-FFF2-40B4-BE49-F238E27FC236}">
                    <a16:creationId xmlns:a16="http://schemas.microsoft.com/office/drawing/2014/main" id="{8F4BF214-34FE-4499-95E9-B6CDD071B4FA}"/>
                  </a:ext>
                </a:extLst>
              </p:cNvPr>
              <p:cNvSpPr>
                <a:spLocks noChangeArrowheads="1"/>
              </p:cNvSpPr>
              <p:nvPr/>
            </p:nvSpPr>
            <p:spPr bwMode="auto">
              <a:xfrm>
                <a:off x="3696" y="3408"/>
                <a:ext cx="192" cy="2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4" name="AutoShape 118">
                <a:extLst>
                  <a:ext uri="{FF2B5EF4-FFF2-40B4-BE49-F238E27FC236}">
                    <a16:creationId xmlns:a16="http://schemas.microsoft.com/office/drawing/2014/main" id="{5776DEC6-BF0F-43CA-BEB1-78E2761A55C9}"/>
                  </a:ext>
                </a:extLst>
              </p:cNvPr>
              <p:cNvSpPr>
                <a:spLocks noChangeArrowheads="1"/>
              </p:cNvSpPr>
              <p:nvPr/>
            </p:nvSpPr>
            <p:spPr bwMode="auto">
              <a:xfrm>
                <a:off x="3312" y="3408"/>
                <a:ext cx="960"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5" name="Line 119">
                <a:extLst>
                  <a:ext uri="{FF2B5EF4-FFF2-40B4-BE49-F238E27FC236}">
                    <a16:creationId xmlns:a16="http://schemas.microsoft.com/office/drawing/2014/main" id="{892895A5-3223-403A-9351-3DA3AE63E5A9}"/>
                  </a:ext>
                </a:extLst>
              </p:cNvPr>
              <p:cNvSpPr>
                <a:spLocks noChangeShapeType="1"/>
              </p:cNvSpPr>
              <p:nvPr/>
            </p:nvSpPr>
            <p:spPr bwMode="auto">
              <a:xfrm>
                <a:off x="3504"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76" name="Line 120">
                <a:extLst>
                  <a:ext uri="{FF2B5EF4-FFF2-40B4-BE49-F238E27FC236}">
                    <a16:creationId xmlns:a16="http://schemas.microsoft.com/office/drawing/2014/main" id="{F15E5BBF-79C1-4606-A8CE-579CA5826BCA}"/>
                  </a:ext>
                </a:extLst>
              </p:cNvPr>
              <p:cNvSpPr>
                <a:spLocks noChangeShapeType="1"/>
              </p:cNvSpPr>
              <p:nvPr/>
            </p:nvSpPr>
            <p:spPr bwMode="auto">
              <a:xfrm>
                <a:off x="3696"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77" name="Line 121">
                <a:extLst>
                  <a:ext uri="{FF2B5EF4-FFF2-40B4-BE49-F238E27FC236}">
                    <a16:creationId xmlns:a16="http://schemas.microsoft.com/office/drawing/2014/main" id="{C379E319-B9F4-4A2D-A2C7-30C705026511}"/>
                  </a:ext>
                </a:extLst>
              </p:cNvPr>
              <p:cNvSpPr>
                <a:spLocks noChangeShapeType="1"/>
              </p:cNvSpPr>
              <p:nvPr/>
            </p:nvSpPr>
            <p:spPr bwMode="auto">
              <a:xfrm>
                <a:off x="3888"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78" name="Line 122">
                <a:extLst>
                  <a:ext uri="{FF2B5EF4-FFF2-40B4-BE49-F238E27FC236}">
                    <a16:creationId xmlns:a16="http://schemas.microsoft.com/office/drawing/2014/main" id="{29BBF21B-E766-4D37-AAC8-A7B0F63EEC96}"/>
                  </a:ext>
                </a:extLst>
              </p:cNvPr>
              <p:cNvSpPr>
                <a:spLocks noChangeShapeType="1"/>
              </p:cNvSpPr>
              <p:nvPr/>
            </p:nvSpPr>
            <p:spPr bwMode="auto">
              <a:xfrm>
                <a:off x="4080"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79" name="AutoShape 123">
                <a:extLst>
                  <a:ext uri="{FF2B5EF4-FFF2-40B4-BE49-F238E27FC236}">
                    <a16:creationId xmlns:a16="http://schemas.microsoft.com/office/drawing/2014/main" id="{59E72D47-8737-40BA-8675-ADD3343E47D8}"/>
                  </a:ext>
                </a:extLst>
              </p:cNvPr>
              <p:cNvSpPr>
                <a:spLocks noChangeArrowheads="1"/>
              </p:cNvSpPr>
              <p:nvPr/>
            </p:nvSpPr>
            <p:spPr bwMode="auto">
              <a:xfrm>
                <a:off x="4368" y="3408"/>
                <a:ext cx="576" cy="288"/>
              </a:xfrm>
              <a:prstGeom prst="flowChartTerminator">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80" name="Line 124">
                <a:extLst>
                  <a:ext uri="{FF2B5EF4-FFF2-40B4-BE49-F238E27FC236}">
                    <a16:creationId xmlns:a16="http://schemas.microsoft.com/office/drawing/2014/main" id="{14F2E985-83FC-41F0-BFA7-D669ABB8443F}"/>
                  </a:ext>
                </a:extLst>
              </p:cNvPr>
              <p:cNvSpPr>
                <a:spLocks noChangeShapeType="1"/>
              </p:cNvSpPr>
              <p:nvPr/>
            </p:nvSpPr>
            <p:spPr bwMode="auto">
              <a:xfrm>
                <a:off x="4560"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81" name="Line 125">
                <a:extLst>
                  <a:ext uri="{FF2B5EF4-FFF2-40B4-BE49-F238E27FC236}">
                    <a16:creationId xmlns:a16="http://schemas.microsoft.com/office/drawing/2014/main" id="{28AA983B-259D-4E46-835C-DCB1AF361C81}"/>
                  </a:ext>
                </a:extLst>
              </p:cNvPr>
              <p:cNvSpPr>
                <a:spLocks noChangeShapeType="1"/>
              </p:cNvSpPr>
              <p:nvPr/>
            </p:nvSpPr>
            <p:spPr bwMode="auto">
              <a:xfrm>
                <a:off x="4752" y="3408"/>
                <a:ext cx="0" cy="28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82" name="Oval 126">
                <a:extLst>
                  <a:ext uri="{FF2B5EF4-FFF2-40B4-BE49-F238E27FC236}">
                    <a16:creationId xmlns:a16="http://schemas.microsoft.com/office/drawing/2014/main" id="{C66199A3-6103-404F-9A18-351159818EF1}"/>
                  </a:ext>
                </a:extLst>
              </p:cNvPr>
              <p:cNvSpPr>
                <a:spLocks noChangeArrowheads="1"/>
              </p:cNvSpPr>
              <p:nvPr/>
            </p:nvSpPr>
            <p:spPr bwMode="auto">
              <a:xfrm>
                <a:off x="4272" y="3504"/>
                <a:ext cx="96" cy="96"/>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83" name="Text Box 127">
                <a:extLst>
                  <a:ext uri="{FF2B5EF4-FFF2-40B4-BE49-F238E27FC236}">
                    <a16:creationId xmlns:a16="http://schemas.microsoft.com/office/drawing/2014/main" id="{0442B667-F4C9-4E50-B2DD-0711B4C602EE}"/>
                  </a:ext>
                </a:extLst>
              </p:cNvPr>
              <p:cNvSpPr txBox="1">
                <a:spLocks noChangeArrowheads="1"/>
              </p:cNvSpPr>
              <p:nvPr/>
            </p:nvSpPr>
            <p:spPr bwMode="auto">
              <a:xfrm>
                <a:off x="3312" y="317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A</a:t>
                </a:r>
              </a:p>
            </p:txBody>
          </p:sp>
          <p:sp>
            <p:nvSpPr>
              <p:cNvPr id="147584" name="Text Box 128">
                <a:extLst>
                  <a:ext uri="{FF2B5EF4-FFF2-40B4-BE49-F238E27FC236}">
                    <a16:creationId xmlns:a16="http://schemas.microsoft.com/office/drawing/2014/main" id="{10B4F2CE-85D2-4F20-BA9A-B2A9AF31D7AC}"/>
                  </a:ext>
                </a:extLst>
              </p:cNvPr>
              <p:cNvSpPr txBox="1">
                <a:spLocks noChangeArrowheads="1"/>
              </p:cNvSpPr>
              <p:nvPr/>
            </p:nvSpPr>
            <p:spPr bwMode="auto">
              <a:xfrm>
                <a:off x="3839" y="3177"/>
                <a:ext cx="2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B</a:t>
                </a:r>
              </a:p>
            </p:txBody>
          </p:sp>
          <p:sp>
            <p:nvSpPr>
              <p:cNvPr id="147585" name="Text Box 129">
                <a:extLst>
                  <a:ext uri="{FF2B5EF4-FFF2-40B4-BE49-F238E27FC236}">
                    <a16:creationId xmlns:a16="http://schemas.microsoft.com/office/drawing/2014/main" id="{EBD0867B-2049-419C-8F31-41487DEB2A25}"/>
                  </a:ext>
                </a:extLst>
              </p:cNvPr>
              <p:cNvSpPr txBox="1">
                <a:spLocks noChangeArrowheads="1"/>
              </p:cNvSpPr>
              <p:nvPr/>
            </p:nvSpPr>
            <p:spPr bwMode="auto">
              <a:xfrm>
                <a:off x="3648" y="3177"/>
                <a:ext cx="24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C</a:t>
                </a:r>
              </a:p>
            </p:txBody>
          </p:sp>
          <p:sp>
            <p:nvSpPr>
              <p:cNvPr id="147586" name="Text Box 130">
                <a:extLst>
                  <a:ext uri="{FF2B5EF4-FFF2-40B4-BE49-F238E27FC236}">
                    <a16:creationId xmlns:a16="http://schemas.microsoft.com/office/drawing/2014/main" id="{9E32E7B8-70C4-48B2-90A3-3AE5C0EFAD37}"/>
                  </a:ext>
                </a:extLst>
              </p:cNvPr>
              <p:cNvSpPr txBox="1">
                <a:spLocks noChangeArrowheads="1"/>
              </p:cNvSpPr>
              <p:nvPr/>
            </p:nvSpPr>
            <p:spPr bwMode="auto">
              <a:xfrm>
                <a:off x="3456" y="3168"/>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D</a:t>
                </a:r>
              </a:p>
            </p:txBody>
          </p:sp>
          <p:sp>
            <p:nvSpPr>
              <p:cNvPr id="147587" name="Text Box 131">
                <a:extLst>
                  <a:ext uri="{FF2B5EF4-FFF2-40B4-BE49-F238E27FC236}">
                    <a16:creationId xmlns:a16="http://schemas.microsoft.com/office/drawing/2014/main" id="{B26CBF7D-2839-455B-B005-A0A944A1BB91}"/>
                  </a:ext>
                </a:extLst>
              </p:cNvPr>
              <p:cNvSpPr txBox="1">
                <a:spLocks noChangeArrowheads="1"/>
              </p:cNvSpPr>
              <p:nvPr/>
            </p:nvSpPr>
            <p:spPr bwMode="auto">
              <a:xfrm>
                <a:off x="4033" y="3177"/>
                <a:ext cx="23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E</a:t>
                </a:r>
              </a:p>
            </p:txBody>
          </p:sp>
          <p:sp>
            <p:nvSpPr>
              <p:cNvPr id="147588" name="Text Box 132">
                <a:extLst>
                  <a:ext uri="{FF2B5EF4-FFF2-40B4-BE49-F238E27FC236}">
                    <a16:creationId xmlns:a16="http://schemas.microsoft.com/office/drawing/2014/main" id="{9B68C621-4DC4-4DC3-967A-2F431FB3C7A7}"/>
                  </a:ext>
                </a:extLst>
              </p:cNvPr>
              <p:cNvSpPr txBox="1">
                <a:spLocks noChangeArrowheads="1"/>
              </p:cNvSpPr>
              <p:nvPr/>
            </p:nvSpPr>
            <p:spPr bwMode="auto">
              <a:xfrm>
                <a:off x="4369" y="3168"/>
                <a:ext cx="23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F</a:t>
                </a:r>
              </a:p>
            </p:txBody>
          </p:sp>
          <p:sp>
            <p:nvSpPr>
              <p:cNvPr id="147589" name="Text Box 133">
                <a:extLst>
                  <a:ext uri="{FF2B5EF4-FFF2-40B4-BE49-F238E27FC236}">
                    <a16:creationId xmlns:a16="http://schemas.microsoft.com/office/drawing/2014/main" id="{48638AC5-4978-4EBC-8972-454A0A2FC857}"/>
                  </a:ext>
                </a:extLst>
              </p:cNvPr>
              <p:cNvSpPr txBox="1">
                <a:spLocks noChangeArrowheads="1"/>
              </p:cNvSpPr>
              <p:nvPr/>
            </p:nvSpPr>
            <p:spPr bwMode="auto">
              <a:xfrm>
                <a:off x="4511" y="3168"/>
                <a:ext cx="241"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G</a:t>
                </a:r>
              </a:p>
            </p:txBody>
          </p:sp>
          <p:sp>
            <p:nvSpPr>
              <p:cNvPr id="147590" name="Text Box 134">
                <a:extLst>
                  <a:ext uri="{FF2B5EF4-FFF2-40B4-BE49-F238E27FC236}">
                    <a16:creationId xmlns:a16="http://schemas.microsoft.com/office/drawing/2014/main" id="{2E41B76B-E2E0-4081-B598-57E9A1CFA370}"/>
                  </a:ext>
                </a:extLst>
              </p:cNvPr>
              <p:cNvSpPr txBox="1">
                <a:spLocks noChangeArrowheads="1"/>
              </p:cNvSpPr>
              <p:nvPr/>
            </p:nvSpPr>
            <p:spPr bwMode="auto">
              <a:xfrm>
                <a:off x="4705" y="3168"/>
                <a:ext cx="23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t>H</a:t>
                </a:r>
              </a:p>
            </p:txBody>
          </p:sp>
        </p:grpSp>
        <p:sp>
          <p:nvSpPr>
            <p:cNvPr id="147591" name="Line 135">
              <a:extLst>
                <a:ext uri="{FF2B5EF4-FFF2-40B4-BE49-F238E27FC236}">
                  <a16:creationId xmlns:a16="http://schemas.microsoft.com/office/drawing/2014/main" id="{39DA2C65-FDA0-4BE0-B9EF-9EF95D1A16CE}"/>
                </a:ext>
              </a:extLst>
            </p:cNvPr>
            <p:cNvSpPr>
              <a:spLocks noChangeShapeType="1"/>
            </p:cNvSpPr>
            <p:nvPr/>
          </p:nvSpPr>
          <p:spPr bwMode="auto">
            <a:xfrm>
              <a:off x="2240" y="888"/>
              <a:ext cx="0" cy="123"/>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92" name="Line 136">
              <a:extLst>
                <a:ext uri="{FF2B5EF4-FFF2-40B4-BE49-F238E27FC236}">
                  <a16:creationId xmlns:a16="http://schemas.microsoft.com/office/drawing/2014/main" id="{5E45F70B-D980-440F-8CE7-06A40E14A0BF}"/>
                </a:ext>
              </a:extLst>
            </p:cNvPr>
            <p:cNvSpPr>
              <a:spLocks noChangeShapeType="1"/>
            </p:cNvSpPr>
            <p:nvPr/>
          </p:nvSpPr>
          <p:spPr bwMode="auto">
            <a:xfrm>
              <a:off x="819" y="1544"/>
              <a:ext cx="0" cy="123"/>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93" name="Line 137">
              <a:extLst>
                <a:ext uri="{FF2B5EF4-FFF2-40B4-BE49-F238E27FC236}">
                  <a16:creationId xmlns:a16="http://schemas.microsoft.com/office/drawing/2014/main" id="{9BFFC209-B42D-4ACE-BAA1-961ABEF45E4B}"/>
                </a:ext>
              </a:extLst>
            </p:cNvPr>
            <p:cNvSpPr>
              <a:spLocks noChangeShapeType="1"/>
            </p:cNvSpPr>
            <p:nvPr/>
          </p:nvSpPr>
          <p:spPr bwMode="auto">
            <a:xfrm>
              <a:off x="1210" y="1544"/>
              <a:ext cx="0" cy="123"/>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94" name="Line 138">
              <a:extLst>
                <a:ext uri="{FF2B5EF4-FFF2-40B4-BE49-F238E27FC236}">
                  <a16:creationId xmlns:a16="http://schemas.microsoft.com/office/drawing/2014/main" id="{6F58F5AC-A427-4E18-B2DE-B3BE48F7198E}"/>
                </a:ext>
              </a:extLst>
            </p:cNvPr>
            <p:cNvSpPr>
              <a:spLocks noChangeShapeType="1"/>
            </p:cNvSpPr>
            <p:nvPr/>
          </p:nvSpPr>
          <p:spPr bwMode="auto">
            <a:xfrm>
              <a:off x="796" y="2241"/>
              <a:ext cx="0" cy="123"/>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95" name="Line 139">
              <a:extLst>
                <a:ext uri="{FF2B5EF4-FFF2-40B4-BE49-F238E27FC236}">
                  <a16:creationId xmlns:a16="http://schemas.microsoft.com/office/drawing/2014/main" id="{D5B2CFD5-5CA9-4317-9019-D8A4AADA9EBD}"/>
                </a:ext>
              </a:extLst>
            </p:cNvPr>
            <p:cNvSpPr>
              <a:spLocks noChangeShapeType="1"/>
            </p:cNvSpPr>
            <p:nvPr/>
          </p:nvSpPr>
          <p:spPr bwMode="auto">
            <a:xfrm>
              <a:off x="1412" y="2241"/>
              <a:ext cx="0" cy="123"/>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7596" name="Rectangle 140">
            <a:extLst>
              <a:ext uri="{FF2B5EF4-FFF2-40B4-BE49-F238E27FC236}">
                <a16:creationId xmlns:a16="http://schemas.microsoft.com/office/drawing/2014/main" id="{AF4D5890-638A-4E47-955E-7D4C18586E72}"/>
              </a:ext>
            </a:extLst>
          </p:cNvPr>
          <p:cNvSpPr>
            <a:spLocks noChangeArrowheads="1"/>
          </p:cNvSpPr>
          <p:nvPr/>
        </p:nvSpPr>
        <p:spPr bwMode="auto">
          <a:xfrm>
            <a:off x="1371600" y="5113338"/>
            <a:ext cx="6572250" cy="4302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50000"/>
              </a:spcBef>
            </a:pPr>
            <a:r>
              <a:rPr lang="en-US" altLang="en-US" sz="2400" b="1">
                <a:solidFill>
                  <a:srgbClr val="FF0000"/>
                </a:solidFill>
              </a:rPr>
              <a:t>Hình 22. Một số dạng đột biến cấu trúc NST</a:t>
            </a:r>
          </a:p>
        </p:txBody>
      </p:sp>
      <p:sp>
        <p:nvSpPr>
          <p:cNvPr id="147605" name="Text Box 149">
            <a:extLst>
              <a:ext uri="{FF2B5EF4-FFF2-40B4-BE49-F238E27FC236}">
                <a16:creationId xmlns:a16="http://schemas.microsoft.com/office/drawing/2014/main" id="{D467774D-F654-4C32-8E76-91E2F7E0071C}"/>
              </a:ext>
            </a:extLst>
          </p:cNvPr>
          <p:cNvSpPr txBox="1">
            <a:spLocks noChangeArrowheads="1"/>
          </p:cNvSpPr>
          <p:nvPr/>
        </p:nvSpPr>
        <p:spPr bwMode="auto">
          <a:xfrm>
            <a:off x="4343400" y="1093788"/>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Nhiểm sắc thể bị biến đổi cấu trúc</a:t>
            </a:r>
          </a:p>
        </p:txBody>
      </p:sp>
      <p:sp>
        <p:nvSpPr>
          <p:cNvPr id="147606" name="Text Box 150">
            <a:extLst>
              <a:ext uri="{FF2B5EF4-FFF2-40B4-BE49-F238E27FC236}">
                <a16:creationId xmlns:a16="http://schemas.microsoft.com/office/drawing/2014/main" id="{1AC378B1-7B91-4443-AF81-4A07B6F37436}"/>
              </a:ext>
            </a:extLst>
          </p:cNvPr>
          <p:cNvSpPr txBox="1">
            <a:spLocks noChangeArrowheads="1"/>
          </p:cNvSpPr>
          <p:nvPr/>
        </p:nvSpPr>
        <p:spPr bwMode="auto">
          <a:xfrm>
            <a:off x="609600" y="1169988"/>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Nhiểm sắc thể ban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47610"/>
                                        </p:tgtEl>
                                        <p:attrNameLst>
                                          <p:attrName>style.visibility</p:attrName>
                                        </p:attrNameLst>
                                      </p:cBhvr>
                                      <p:to>
                                        <p:strVal val="visible"/>
                                      </p:to>
                                    </p:set>
                                    <p:animEffect transition="in" filter="wipe(down)">
                                      <p:cBhvr>
                                        <p:cTn id="7" dur="580">
                                          <p:stCondLst>
                                            <p:cond delay="0"/>
                                          </p:stCondLst>
                                        </p:cTn>
                                        <p:tgtEl>
                                          <p:spTgt spid="147610"/>
                                        </p:tgtEl>
                                      </p:cBhvr>
                                    </p:animEffect>
                                    <p:anim calcmode="lin" valueType="num">
                                      <p:cBhvr>
                                        <p:cTn id="8" dur="1822" tmFilter="0,0; 0.14,0.36; 0.43,0.73; 0.71,0.91; 1.0,1.0">
                                          <p:stCondLst>
                                            <p:cond delay="0"/>
                                          </p:stCondLst>
                                        </p:cTn>
                                        <p:tgtEl>
                                          <p:spTgt spid="1476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76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76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76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76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7610"/>
                                        </p:tgtEl>
                                      </p:cBhvr>
                                      <p:to x="100000" y="60000"/>
                                    </p:animScale>
                                    <p:animScale>
                                      <p:cBhvr>
                                        <p:cTn id="14" dur="166" decel="50000">
                                          <p:stCondLst>
                                            <p:cond delay="676"/>
                                          </p:stCondLst>
                                        </p:cTn>
                                        <p:tgtEl>
                                          <p:spTgt spid="147610"/>
                                        </p:tgtEl>
                                      </p:cBhvr>
                                      <p:to x="100000" y="100000"/>
                                    </p:animScale>
                                    <p:animScale>
                                      <p:cBhvr>
                                        <p:cTn id="15" dur="26">
                                          <p:stCondLst>
                                            <p:cond delay="1312"/>
                                          </p:stCondLst>
                                        </p:cTn>
                                        <p:tgtEl>
                                          <p:spTgt spid="147610"/>
                                        </p:tgtEl>
                                      </p:cBhvr>
                                      <p:to x="100000" y="80000"/>
                                    </p:animScale>
                                    <p:animScale>
                                      <p:cBhvr>
                                        <p:cTn id="16" dur="166" decel="50000">
                                          <p:stCondLst>
                                            <p:cond delay="1338"/>
                                          </p:stCondLst>
                                        </p:cTn>
                                        <p:tgtEl>
                                          <p:spTgt spid="147610"/>
                                        </p:tgtEl>
                                      </p:cBhvr>
                                      <p:to x="100000" y="100000"/>
                                    </p:animScale>
                                    <p:animScale>
                                      <p:cBhvr>
                                        <p:cTn id="17" dur="26">
                                          <p:stCondLst>
                                            <p:cond delay="1642"/>
                                          </p:stCondLst>
                                        </p:cTn>
                                        <p:tgtEl>
                                          <p:spTgt spid="147610"/>
                                        </p:tgtEl>
                                      </p:cBhvr>
                                      <p:to x="100000" y="90000"/>
                                    </p:animScale>
                                    <p:animScale>
                                      <p:cBhvr>
                                        <p:cTn id="18" dur="166" decel="50000">
                                          <p:stCondLst>
                                            <p:cond delay="1668"/>
                                          </p:stCondLst>
                                        </p:cTn>
                                        <p:tgtEl>
                                          <p:spTgt spid="147610"/>
                                        </p:tgtEl>
                                      </p:cBhvr>
                                      <p:to x="100000" y="100000"/>
                                    </p:animScale>
                                    <p:animScale>
                                      <p:cBhvr>
                                        <p:cTn id="19" dur="26">
                                          <p:stCondLst>
                                            <p:cond delay="1808"/>
                                          </p:stCondLst>
                                        </p:cTn>
                                        <p:tgtEl>
                                          <p:spTgt spid="147610"/>
                                        </p:tgtEl>
                                      </p:cBhvr>
                                      <p:to x="100000" y="95000"/>
                                    </p:animScale>
                                    <p:animScale>
                                      <p:cBhvr>
                                        <p:cTn id="20" dur="166" decel="50000">
                                          <p:stCondLst>
                                            <p:cond delay="1834"/>
                                          </p:stCondLst>
                                        </p:cTn>
                                        <p:tgtEl>
                                          <p:spTgt spid="1476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7596"/>
                                        </p:tgtEl>
                                        <p:attrNameLst>
                                          <p:attrName>style.visibility</p:attrName>
                                        </p:attrNameLst>
                                      </p:cBhvr>
                                      <p:to>
                                        <p:strVal val="visible"/>
                                      </p:to>
                                    </p:set>
                                    <p:animEffect transition="in" filter="wipe(down)">
                                      <p:cBhvr>
                                        <p:cTn id="23" dur="580">
                                          <p:stCondLst>
                                            <p:cond delay="0"/>
                                          </p:stCondLst>
                                        </p:cTn>
                                        <p:tgtEl>
                                          <p:spTgt spid="147596"/>
                                        </p:tgtEl>
                                      </p:cBhvr>
                                    </p:animEffect>
                                    <p:anim calcmode="lin" valueType="num">
                                      <p:cBhvr>
                                        <p:cTn id="24" dur="1822" tmFilter="0,0; 0.14,0.36; 0.43,0.73; 0.71,0.91; 1.0,1.0">
                                          <p:stCondLst>
                                            <p:cond delay="0"/>
                                          </p:stCondLst>
                                        </p:cTn>
                                        <p:tgtEl>
                                          <p:spTgt spid="14759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759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759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759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7596"/>
                                        </p:tgtEl>
                                        <p:attrNameLst>
                                          <p:attrName>ppt_y</p:attrName>
                                        </p:attrNameLst>
                                      </p:cBhvr>
                                      <p:tavLst>
                                        <p:tav tm="0" fmla="#ppt_y-sin(pi*$)/81">
                                          <p:val>
                                            <p:fltVal val="0"/>
                                          </p:val>
                                        </p:tav>
                                        <p:tav tm="100000">
                                          <p:val>
                                            <p:fltVal val="1"/>
                                          </p:val>
                                        </p:tav>
                                      </p:tavLst>
                                    </p:anim>
                                    <p:animScale>
                                      <p:cBhvr>
                                        <p:cTn id="29" dur="26">
                                          <p:stCondLst>
                                            <p:cond delay="650"/>
                                          </p:stCondLst>
                                        </p:cTn>
                                        <p:tgtEl>
                                          <p:spTgt spid="147596"/>
                                        </p:tgtEl>
                                      </p:cBhvr>
                                      <p:to x="100000" y="60000"/>
                                    </p:animScale>
                                    <p:animScale>
                                      <p:cBhvr>
                                        <p:cTn id="30" dur="166" decel="50000">
                                          <p:stCondLst>
                                            <p:cond delay="676"/>
                                          </p:stCondLst>
                                        </p:cTn>
                                        <p:tgtEl>
                                          <p:spTgt spid="147596"/>
                                        </p:tgtEl>
                                      </p:cBhvr>
                                      <p:to x="100000" y="100000"/>
                                    </p:animScale>
                                    <p:animScale>
                                      <p:cBhvr>
                                        <p:cTn id="31" dur="26">
                                          <p:stCondLst>
                                            <p:cond delay="1312"/>
                                          </p:stCondLst>
                                        </p:cTn>
                                        <p:tgtEl>
                                          <p:spTgt spid="147596"/>
                                        </p:tgtEl>
                                      </p:cBhvr>
                                      <p:to x="100000" y="80000"/>
                                    </p:animScale>
                                    <p:animScale>
                                      <p:cBhvr>
                                        <p:cTn id="32" dur="166" decel="50000">
                                          <p:stCondLst>
                                            <p:cond delay="1338"/>
                                          </p:stCondLst>
                                        </p:cTn>
                                        <p:tgtEl>
                                          <p:spTgt spid="147596"/>
                                        </p:tgtEl>
                                      </p:cBhvr>
                                      <p:to x="100000" y="100000"/>
                                    </p:animScale>
                                    <p:animScale>
                                      <p:cBhvr>
                                        <p:cTn id="33" dur="26">
                                          <p:stCondLst>
                                            <p:cond delay="1642"/>
                                          </p:stCondLst>
                                        </p:cTn>
                                        <p:tgtEl>
                                          <p:spTgt spid="147596"/>
                                        </p:tgtEl>
                                      </p:cBhvr>
                                      <p:to x="100000" y="90000"/>
                                    </p:animScale>
                                    <p:animScale>
                                      <p:cBhvr>
                                        <p:cTn id="34" dur="166" decel="50000">
                                          <p:stCondLst>
                                            <p:cond delay="1668"/>
                                          </p:stCondLst>
                                        </p:cTn>
                                        <p:tgtEl>
                                          <p:spTgt spid="147596"/>
                                        </p:tgtEl>
                                      </p:cBhvr>
                                      <p:to x="100000" y="100000"/>
                                    </p:animScale>
                                    <p:animScale>
                                      <p:cBhvr>
                                        <p:cTn id="35" dur="26">
                                          <p:stCondLst>
                                            <p:cond delay="1808"/>
                                          </p:stCondLst>
                                        </p:cTn>
                                        <p:tgtEl>
                                          <p:spTgt spid="147596"/>
                                        </p:tgtEl>
                                      </p:cBhvr>
                                      <p:to x="100000" y="95000"/>
                                    </p:animScale>
                                    <p:animScale>
                                      <p:cBhvr>
                                        <p:cTn id="36" dur="166" decel="50000">
                                          <p:stCondLst>
                                            <p:cond delay="1834"/>
                                          </p:stCondLst>
                                        </p:cTn>
                                        <p:tgtEl>
                                          <p:spTgt spid="14759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7605"/>
                                        </p:tgtEl>
                                        <p:attrNameLst>
                                          <p:attrName>style.visibility</p:attrName>
                                        </p:attrNameLst>
                                      </p:cBhvr>
                                      <p:to>
                                        <p:strVal val="visible"/>
                                      </p:to>
                                    </p:set>
                                    <p:animEffect transition="in" filter="wipe(down)">
                                      <p:cBhvr>
                                        <p:cTn id="39" dur="580">
                                          <p:stCondLst>
                                            <p:cond delay="0"/>
                                          </p:stCondLst>
                                        </p:cTn>
                                        <p:tgtEl>
                                          <p:spTgt spid="147605"/>
                                        </p:tgtEl>
                                      </p:cBhvr>
                                    </p:animEffect>
                                    <p:anim calcmode="lin" valueType="num">
                                      <p:cBhvr>
                                        <p:cTn id="40" dur="1822" tmFilter="0,0; 0.14,0.36; 0.43,0.73; 0.71,0.91; 1.0,1.0">
                                          <p:stCondLst>
                                            <p:cond delay="0"/>
                                          </p:stCondLst>
                                        </p:cTn>
                                        <p:tgtEl>
                                          <p:spTgt spid="14760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760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760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760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7605"/>
                                        </p:tgtEl>
                                        <p:attrNameLst>
                                          <p:attrName>ppt_y</p:attrName>
                                        </p:attrNameLst>
                                      </p:cBhvr>
                                      <p:tavLst>
                                        <p:tav tm="0" fmla="#ppt_y-sin(pi*$)/81">
                                          <p:val>
                                            <p:fltVal val="0"/>
                                          </p:val>
                                        </p:tav>
                                        <p:tav tm="100000">
                                          <p:val>
                                            <p:fltVal val="1"/>
                                          </p:val>
                                        </p:tav>
                                      </p:tavLst>
                                    </p:anim>
                                    <p:animScale>
                                      <p:cBhvr>
                                        <p:cTn id="45" dur="26">
                                          <p:stCondLst>
                                            <p:cond delay="650"/>
                                          </p:stCondLst>
                                        </p:cTn>
                                        <p:tgtEl>
                                          <p:spTgt spid="147605"/>
                                        </p:tgtEl>
                                      </p:cBhvr>
                                      <p:to x="100000" y="60000"/>
                                    </p:animScale>
                                    <p:animScale>
                                      <p:cBhvr>
                                        <p:cTn id="46" dur="166" decel="50000">
                                          <p:stCondLst>
                                            <p:cond delay="676"/>
                                          </p:stCondLst>
                                        </p:cTn>
                                        <p:tgtEl>
                                          <p:spTgt spid="147605"/>
                                        </p:tgtEl>
                                      </p:cBhvr>
                                      <p:to x="100000" y="100000"/>
                                    </p:animScale>
                                    <p:animScale>
                                      <p:cBhvr>
                                        <p:cTn id="47" dur="26">
                                          <p:stCondLst>
                                            <p:cond delay="1312"/>
                                          </p:stCondLst>
                                        </p:cTn>
                                        <p:tgtEl>
                                          <p:spTgt spid="147605"/>
                                        </p:tgtEl>
                                      </p:cBhvr>
                                      <p:to x="100000" y="80000"/>
                                    </p:animScale>
                                    <p:animScale>
                                      <p:cBhvr>
                                        <p:cTn id="48" dur="166" decel="50000">
                                          <p:stCondLst>
                                            <p:cond delay="1338"/>
                                          </p:stCondLst>
                                        </p:cTn>
                                        <p:tgtEl>
                                          <p:spTgt spid="147605"/>
                                        </p:tgtEl>
                                      </p:cBhvr>
                                      <p:to x="100000" y="100000"/>
                                    </p:animScale>
                                    <p:animScale>
                                      <p:cBhvr>
                                        <p:cTn id="49" dur="26">
                                          <p:stCondLst>
                                            <p:cond delay="1642"/>
                                          </p:stCondLst>
                                        </p:cTn>
                                        <p:tgtEl>
                                          <p:spTgt spid="147605"/>
                                        </p:tgtEl>
                                      </p:cBhvr>
                                      <p:to x="100000" y="90000"/>
                                    </p:animScale>
                                    <p:animScale>
                                      <p:cBhvr>
                                        <p:cTn id="50" dur="166" decel="50000">
                                          <p:stCondLst>
                                            <p:cond delay="1668"/>
                                          </p:stCondLst>
                                        </p:cTn>
                                        <p:tgtEl>
                                          <p:spTgt spid="147605"/>
                                        </p:tgtEl>
                                      </p:cBhvr>
                                      <p:to x="100000" y="100000"/>
                                    </p:animScale>
                                    <p:animScale>
                                      <p:cBhvr>
                                        <p:cTn id="51" dur="26">
                                          <p:stCondLst>
                                            <p:cond delay="1808"/>
                                          </p:stCondLst>
                                        </p:cTn>
                                        <p:tgtEl>
                                          <p:spTgt spid="147605"/>
                                        </p:tgtEl>
                                      </p:cBhvr>
                                      <p:to x="100000" y="95000"/>
                                    </p:animScale>
                                    <p:animScale>
                                      <p:cBhvr>
                                        <p:cTn id="52" dur="166" decel="50000">
                                          <p:stCondLst>
                                            <p:cond delay="1834"/>
                                          </p:stCondLst>
                                        </p:cTn>
                                        <p:tgtEl>
                                          <p:spTgt spid="14760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47606"/>
                                        </p:tgtEl>
                                        <p:attrNameLst>
                                          <p:attrName>style.visibility</p:attrName>
                                        </p:attrNameLst>
                                      </p:cBhvr>
                                      <p:to>
                                        <p:strVal val="visible"/>
                                      </p:to>
                                    </p:set>
                                    <p:animEffect transition="in" filter="wipe(down)">
                                      <p:cBhvr>
                                        <p:cTn id="55" dur="580">
                                          <p:stCondLst>
                                            <p:cond delay="0"/>
                                          </p:stCondLst>
                                        </p:cTn>
                                        <p:tgtEl>
                                          <p:spTgt spid="147606"/>
                                        </p:tgtEl>
                                      </p:cBhvr>
                                    </p:animEffect>
                                    <p:anim calcmode="lin" valueType="num">
                                      <p:cBhvr>
                                        <p:cTn id="56" dur="1822" tmFilter="0,0; 0.14,0.36; 0.43,0.73; 0.71,0.91; 1.0,1.0">
                                          <p:stCondLst>
                                            <p:cond delay="0"/>
                                          </p:stCondLst>
                                        </p:cTn>
                                        <p:tgtEl>
                                          <p:spTgt spid="14760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760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760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760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7606"/>
                                        </p:tgtEl>
                                        <p:attrNameLst>
                                          <p:attrName>ppt_y</p:attrName>
                                        </p:attrNameLst>
                                      </p:cBhvr>
                                      <p:tavLst>
                                        <p:tav tm="0" fmla="#ppt_y-sin(pi*$)/81">
                                          <p:val>
                                            <p:fltVal val="0"/>
                                          </p:val>
                                        </p:tav>
                                        <p:tav tm="100000">
                                          <p:val>
                                            <p:fltVal val="1"/>
                                          </p:val>
                                        </p:tav>
                                      </p:tavLst>
                                    </p:anim>
                                    <p:animScale>
                                      <p:cBhvr>
                                        <p:cTn id="61" dur="26">
                                          <p:stCondLst>
                                            <p:cond delay="650"/>
                                          </p:stCondLst>
                                        </p:cTn>
                                        <p:tgtEl>
                                          <p:spTgt spid="147606"/>
                                        </p:tgtEl>
                                      </p:cBhvr>
                                      <p:to x="100000" y="60000"/>
                                    </p:animScale>
                                    <p:animScale>
                                      <p:cBhvr>
                                        <p:cTn id="62" dur="166" decel="50000">
                                          <p:stCondLst>
                                            <p:cond delay="676"/>
                                          </p:stCondLst>
                                        </p:cTn>
                                        <p:tgtEl>
                                          <p:spTgt spid="147606"/>
                                        </p:tgtEl>
                                      </p:cBhvr>
                                      <p:to x="100000" y="100000"/>
                                    </p:animScale>
                                    <p:animScale>
                                      <p:cBhvr>
                                        <p:cTn id="63" dur="26">
                                          <p:stCondLst>
                                            <p:cond delay="1312"/>
                                          </p:stCondLst>
                                        </p:cTn>
                                        <p:tgtEl>
                                          <p:spTgt spid="147606"/>
                                        </p:tgtEl>
                                      </p:cBhvr>
                                      <p:to x="100000" y="80000"/>
                                    </p:animScale>
                                    <p:animScale>
                                      <p:cBhvr>
                                        <p:cTn id="64" dur="166" decel="50000">
                                          <p:stCondLst>
                                            <p:cond delay="1338"/>
                                          </p:stCondLst>
                                        </p:cTn>
                                        <p:tgtEl>
                                          <p:spTgt spid="147606"/>
                                        </p:tgtEl>
                                      </p:cBhvr>
                                      <p:to x="100000" y="100000"/>
                                    </p:animScale>
                                    <p:animScale>
                                      <p:cBhvr>
                                        <p:cTn id="65" dur="26">
                                          <p:stCondLst>
                                            <p:cond delay="1642"/>
                                          </p:stCondLst>
                                        </p:cTn>
                                        <p:tgtEl>
                                          <p:spTgt spid="147606"/>
                                        </p:tgtEl>
                                      </p:cBhvr>
                                      <p:to x="100000" y="90000"/>
                                    </p:animScale>
                                    <p:animScale>
                                      <p:cBhvr>
                                        <p:cTn id="66" dur="166" decel="50000">
                                          <p:stCondLst>
                                            <p:cond delay="1668"/>
                                          </p:stCondLst>
                                        </p:cTn>
                                        <p:tgtEl>
                                          <p:spTgt spid="147606"/>
                                        </p:tgtEl>
                                      </p:cBhvr>
                                      <p:to x="100000" y="100000"/>
                                    </p:animScale>
                                    <p:animScale>
                                      <p:cBhvr>
                                        <p:cTn id="67" dur="26">
                                          <p:stCondLst>
                                            <p:cond delay="1808"/>
                                          </p:stCondLst>
                                        </p:cTn>
                                        <p:tgtEl>
                                          <p:spTgt spid="147606"/>
                                        </p:tgtEl>
                                      </p:cBhvr>
                                      <p:to x="100000" y="95000"/>
                                    </p:animScale>
                                    <p:animScale>
                                      <p:cBhvr>
                                        <p:cTn id="68" dur="166" decel="50000">
                                          <p:stCondLst>
                                            <p:cond delay="1834"/>
                                          </p:stCondLst>
                                        </p:cTn>
                                        <p:tgtEl>
                                          <p:spTgt spid="1476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96" grpId="0" animBg="1"/>
      <p:bldP spid="147605" grpId="0"/>
      <p:bldP spid="1476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09A9BEF2-A662-496E-AC1C-8814C3463C65}"/>
              </a:ext>
            </a:extLst>
          </p:cNvPr>
          <p:cNvSpPr>
            <a:spLocks noGrp="1" noChangeArrowheads="1"/>
          </p:cNvSpPr>
          <p:nvPr>
            <p:ph type="body" idx="1"/>
          </p:nvPr>
        </p:nvSpPr>
        <p:spPr>
          <a:xfrm>
            <a:off x="0" y="0"/>
            <a:ext cx="9144000" cy="6858000"/>
          </a:xfrm>
          <a:noFill/>
        </p:spPr>
        <p:txBody>
          <a:bodyPr/>
          <a:lstStyle/>
          <a:p>
            <a:pPr marL="609600" indent="-609600" eaLnBrk="1" hangingPunct="1">
              <a:buFont typeface="Wingdings" panose="05000000000000000000" pitchFamily="2" charset="2"/>
              <a:buNone/>
            </a:pPr>
            <a:r>
              <a:rPr lang="en-US" altLang="en-US" b="1" dirty="0">
                <a:solidFill>
                  <a:srgbClr val="FF0000"/>
                </a:solidFill>
              </a:rPr>
              <a:t> </a:t>
            </a:r>
            <a:r>
              <a:rPr lang="en-US" altLang="en-US" b="1" dirty="0" err="1">
                <a:solidFill>
                  <a:srgbClr val="FF0000"/>
                </a:solidFill>
              </a:rPr>
              <a:t>Câu</a:t>
            </a:r>
            <a:r>
              <a:rPr lang="en-US" altLang="en-US" b="1" dirty="0">
                <a:solidFill>
                  <a:srgbClr val="FF0000"/>
                </a:solidFill>
              </a:rPr>
              <a:t> 2: </a:t>
            </a:r>
            <a:r>
              <a:rPr lang="en-US" altLang="en-US" sz="4000" b="1" dirty="0" err="1">
                <a:solidFill>
                  <a:srgbClr val="FF0000"/>
                </a:solidFill>
                <a:latin typeface="Times New Roman" panose="02020603050405020304" pitchFamily="18" charset="0"/>
              </a:rPr>
              <a:t>Nguyên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nhân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gây</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đột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biến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cấu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trúc</a:t>
            </a:r>
            <a:r>
              <a:rPr lang="en-US" altLang="en-US" sz="4000" b="1" dirty="0">
                <a:solidFill>
                  <a:srgbClr val="FF0000"/>
                </a:solidFill>
                <a:latin typeface="Times New Roman" panose="02020603050405020304" pitchFamily="18" charset="0"/>
              </a:rPr>
              <a:t> NST </a:t>
            </a:r>
            <a:r>
              <a:rPr lang="en-US" altLang="en-US" sz="4000" b="1" dirty="0" err="1">
                <a:solidFill>
                  <a:srgbClr val="FF0000"/>
                </a:solidFill>
                <a:latin typeface="Times New Roman" panose="02020603050405020304" pitchFamily="18" charset="0"/>
              </a:rPr>
              <a:t>là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a:t>
            </a:r>
            <a:r>
              <a:rPr lang="en-US" altLang="en-US" sz="4000" b="1" dirty="0">
                <a:solidFill>
                  <a:srgbClr val="FF0000"/>
                </a:solidFill>
                <a:latin typeface="Times New Roman" panose="02020603050405020304" pitchFamily="18" charset="0"/>
              </a:rPr>
              <a:t>?</a:t>
            </a:r>
          </a:p>
          <a:p>
            <a:pPr marL="609600" indent="-609600" eaLnBrk="1" hangingPunct="1"/>
            <a:r>
              <a:rPr lang="en-US" altLang="en-US" sz="3600" b="1" dirty="0">
                <a:latin typeface="Times New Roman" panose="02020603050405020304" pitchFamily="18" charset="0"/>
              </a:rPr>
              <a:t>A.  </a:t>
            </a:r>
            <a:r>
              <a:rPr lang="en-US" altLang="en-US" sz="3600" dirty="0">
                <a:latin typeface="Times New Roman" panose="02020603050405020304" pitchFamily="18" charset="0"/>
              </a:rPr>
              <a:t>Do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hóa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từ</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trường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cấu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trúc</a:t>
            </a:r>
            <a:r>
              <a:rPr lang="en-US" altLang="en-US" sz="3600" dirty="0">
                <a:latin typeface="Times New Roman" panose="02020603050405020304" pitchFamily="18" charset="0"/>
              </a:rPr>
              <a:t> NST</a:t>
            </a:r>
          </a:p>
          <a:p>
            <a:pPr marL="609600" indent="-609600" eaLnBrk="1" hangingPunct="1"/>
            <a:r>
              <a:rPr lang="en-US" altLang="en-US" sz="3600" dirty="0">
                <a:latin typeface="Times New Roman" panose="02020603050405020304" pitchFamily="18" charset="0"/>
              </a:rPr>
              <a:t>B.  Do con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chủ</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sử</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dụng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hóa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endParaRPr lang="en-US" altLang="en-US" sz="3600" dirty="0">
              <a:latin typeface="Times New Roman" panose="02020603050405020304" pitchFamily="18" charset="0"/>
            </a:endParaRPr>
          </a:p>
          <a:p>
            <a:pPr marL="609600" indent="-609600" eaLnBrk="1" hangingPunct="1"/>
            <a:r>
              <a:rPr lang="en-US" altLang="en-US" sz="3600" b="1" dirty="0">
                <a:latin typeface="Times New Roman" panose="02020603050405020304" pitchFamily="18" charset="0"/>
              </a:rPr>
              <a:t>C</a:t>
            </a:r>
            <a:r>
              <a:rPr lang="en-US" altLang="en-US" sz="3600" dirty="0">
                <a:latin typeface="Times New Roman" panose="02020603050405020304" pitchFamily="18" charset="0"/>
              </a:rPr>
              <a:t>.  Do </a:t>
            </a:r>
            <a:r>
              <a:rPr lang="en-US" altLang="en-US" sz="3600" dirty="0" err="1">
                <a:latin typeface="Times New Roman" panose="02020603050405020304" pitchFamily="18" charset="0"/>
              </a:rPr>
              <a:t>quá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trình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giao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phối</a:t>
            </a:r>
            <a:r>
              <a:rPr lang="en-US" altLang="en-US" sz="3600" dirty="0">
                <a:latin typeface="Times New Roman" panose="02020603050405020304" pitchFamily="18" charset="0"/>
              </a:rPr>
              <a:t> ở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hữu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tính</a:t>
            </a:r>
            <a:endParaRPr lang="en-US" altLang="en-US" sz="3600" dirty="0">
              <a:latin typeface="Times New Roman" panose="02020603050405020304" pitchFamily="18" charset="0"/>
            </a:endParaRPr>
          </a:p>
          <a:p>
            <a:pPr marL="609600" indent="-609600" eaLnBrk="1" hangingPunct="1"/>
            <a:r>
              <a:rPr lang="en-US" altLang="en-US" sz="3600" b="1" dirty="0">
                <a:latin typeface="Times New Roman" panose="02020603050405020304" pitchFamily="18" charset="0"/>
              </a:rPr>
              <a:t>D</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B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C</a:t>
            </a:r>
          </a:p>
          <a:p>
            <a:pPr marL="609600" indent="-609600" eaLnBrk="1" hangingPunct="1"/>
            <a:r>
              <a:rPr lang="en-US" altLang="en-US" sz="3600" b="1" dirty="0">
                <a:latin typeface="Times New Roman" panose="02020603050405020304" pitchFamily="18" charset="0"/>
              </a:rPr>
              <a:t>E. </a:t>
            </a: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A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B</a:t>
            </a:r>
          </a:p>
          <a:p>
            <a:pPr marL="609600" indent="-609600" eaLnBrk="1" hangingPunct="1"/>
            <a:endParaRPr lang="en-US" altLang="en-US" sz="2800" dirty="0">
              <a:latin typeface="Times New Roman" panose="02020603050405020304" pitchFamily="18" charset="0"/>
            </a:endParaRPr>
          </a:p>
        </p:txBody>
      </p:sp>
      <p:sp>
        <p:nvSpPr>
          <p:cNvPr id="43013" name="Oval 5">
            <a:extLst>
              <a:ext uri="{FF2B5EF4-FFF2-40B4-BE49-F238E27FC236}">
                <a16:creationId xmlns:a16="http://schemas.microsoft.com/office/drawing/2014/main" id="{35D5E127-3082-4E8D-A6C0-2F28D1FBBF64}"/>
              </a:ext>
            </a:extLst>
          </p:cNvPr>
          <p:cNvSpPr>
            <a:spLocks noChangeArrowheads="1"/>
          </p:cNvSpPr>
          <p:nvPr/>
        </p:nvSpPr>
        <p:spPr bwMode="auto">
          <a:xfrm>
            <a:off x="7248525" y="8686800"/>
            <a:ext cx="533400" cy="571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rPr>
              <a:t>E</a:t>
            </a:r>
          </a:p>
        </p:txBody>
      </p:sp>
      <p:pic>
        <p:nvPicPr>
          <p:cNvPr id="25604" name="Picture 6" descr="XMASCA~1">
            <a:extLst>
              <a:ext uri="{FF2B5EF4-FFF2-40B4-BE49-F238E27FC236}">
                <a16:creationId xmlns:a16="http://schemas.microsoft.com/office/drawing/2014/main" id="{FC8159A6-EDE3-4158-871A-B3EFA49B619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5791200"/>
            <a:ext cx="1895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633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3012">
                                            <p:txEl>
                                              <p:pRg st="0" end="0"/>
                                            </p:txEl>
                                          </p:spTgt>
                                        </p:tgtEl>
                                        <p:attrNameLst>
                                          <p:attrName>style.visibility</p:attrName>
                                        </p:attrNameLst>
                                      </p:cBhvr>
                                      <p:to>
                                        <p:strVal val="visible"/>
                                      </p:to>
                                    </p:set>
                                    <p:anim calcmode="discrete" valueType="clr">
                                      <p:cBhvr override="childStyle">
                                        <p:cTn id="7" dur="80"/>
                                        <p:tgtEl>
                                          <p:spTgt spid="430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301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43012">
                                            <p:txEl>
                                              <p:pRg st="1" end="1"/>
                                            </p:txEl>
                                          </p:spTgt>
                                        </p:tgtEl>
                                        <p:attrNameLst>
                                          <p:attrName>style.visibility</p:attrName>
                                        </p:attrNameLst>
                                      </p:cBhvr>
                                      <p:to>
                                        <p:strVal val="visible"/>
                                      </p:to>
                                    </p:set>
                                    <p:animEffect transition="in" filter="checkerboard(across)">
                                      <p:cBhvr>
                                        <p:cTn id="14" dur="500"/>
                                        <p:tgtEl>
                                          <p:spTgt spid="43012">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checkerboard(across)">
                                      <p:cBhvr>
                                        <p:cTn id="17" dur="500"/>
                                        <p:tgtEl>
                                          <p:spTgt spid="43012">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3012">
                                            <p:txEl>
                                              <p:pRg st="3" end="3"/>
                                            </p:txEl>
                                          </p:spTgt>
                                        </p:tgtEl>
                                        <p:attrNameLst>
                                          <p:attrName>style.visibility</p:attrName>
                                        </p:attrNameLst>
                                      </p:cBhvr>
                                      <p:to>
                                        <p:strVal val="visible"/>
                                      </p:to>
                                    </p:set>
                                    <p:animEffect transition="in" filter="checkerboard(across)">
                                      <p:cBhvr>
                                        <p:cTn id="20" dur="500"/>
                                        <p:tgtEl>
                                          <p:spTgt spid="43012">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animEffect transition="in" filter="checkerboard(across)">
                                      <p:cBhvr>
                                        <p:cTn id="23" dur="500"/>
                                        <p:tgtEl>
                                          <p:spTgt spid="43012">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3012">
                                            <p:txEl>
                                              <p:pRg st="5" end="5"/>
                                            </p:txEl>
                                          </p:spTgt>
                                        </p:tgtEl>
                                        <p:attrNameLst>
                                          <p:attrName>style.visibility</p:attrName>
                                        </p:attrNameLst>
                                      </p:cBhvr>
                                      <p:to>
                                        <p:strVal val="visible"/>
                                      </p:to>
                                    </p:set>
                                    <p:animEffect transition="in" filter="checkerboard(across)">
                                      <p:cBhvr>
                                        <p:cTn id="26" dur="500"/>
                                        <p:tgtEl>
                                          <p:spTgt spid="43012">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grpId="0" nodeType="clickEffect">
                                  <p:stCondLst>
                                    <p:cond delay="0"/>
                                  </p:stCondLst>
                                  <p:childTnLst>
                                    <p:animMotion origin="layout" path="M 0 -2.42775E-6 L -0.17917 -0.54104 " pathEditMode="relative" rAng="0" ptsTypes="AA">
                                      <p:cBhvr>
                                        <p:cTn id="30" dur="2000" fill="hold"/>
                                        <p:tgtEl>
                                          <p:spTgt spid="43013"/>
                                        </p:tgtEl>
                                        <p:attrNameLst>
                                          <p:attrName>ppt_x</p:attrName>
                                          <p:attrName>ppt_y</p:attrName>
                                        </p:attrNameLst>
                                      </p:cBhvr>
                                      <p:rCtr x="-8958" y="-27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144C0431-84EE-4E2C-8DC8-9D6E89F7D865}"/>
              </a:ext>
            </a:extLst>
          </p:cNvPr>
          <p:cNvSpPr txBox="1">
            <a:spLocks noChangeArrowheads="1"/>
          </p:cNvSpPr>
          <p:nvPr/>
        </p:nvSpPr>
        <p:spPr bwMode="auto">
          <a:xfrm>
            <a:off x="304800" y="131763"/>
            <a:ext cx="84582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err="1"/>
              <a:t>Câu</a:t>
            </a:r>
            <a:r>
              <a:rPr lang="en-US" altLang="en-US" sz="3200" b="1" dirty="0"/>
              <a:t> 3. </a:t>
            </a:r>
            <a:r>
              <a:rPr lang="en-US" altLang="en-US" sz="3200" b="1" dirty="0" err="1"/>
              <a:t>Một</a:t>
            </a:r>
            <a:r>
              <a:rPr lang="en-US" altLang="en-US" sz="3200" b="1" dirty="0"/>
              <a:t> </a:t>
            </a:r>
            <a:r>
              <a:rPr lang="en-US" altLang="en-US" sz="3200" b="1" dirty="0" err="1"/>
              <a:t>đoạn</a:t>
            </a:r>
            <a:r>
              <a:rPr lang="en-US" altLang="en-US" sz="3200" b="1" dirty="0"/>
              <a:t> </a:t>
            </a:r>
            <a:r>
              <a:rPr lang="en-US" altLang="en-US" sz="3200" b="1" dirty="0" err="1"/>
              <a:t>nào</a:t>
            </a:r>
            <a:r>
              <a:rPr lang="en-US" altLang="en-US" sz="3200" b="1" dirty="0"/>
              <a:t> </a:t>
            </a:r>
            <a:r>
              <a:rPr lang="en-US" altLang="en-US" sz="3200" b="1" dirty="0" err="1"/>
              <a:t>đó</a:t>
            </a:r>
            <a:r>
              <a:rPr lang="en-US" altLang="en-US" sz="3200" b="1" dirty="0"/>
              <a:t> </a:t>
            </a:r>
            <a:r>
              <a:rPr lang="en-US" altLang="en-US" sz="3200" b="1" dirty="0" err="1"/>
              <a:t>của</a:t>
            </a:r>
            <a:r>
              <a:rPr lang="en-US" altLang="en-US" sz="3200" b="1" dirty="0"/>
              <a:t> 1 NST quay </a:t>
            </a:r>
            <a:r>
              <a:rPr lang="en-US" altLang="en-US" sz="3200" b="1" dirty="0" err="1"/>
              <a:t>ngược</a:t>
            </a:r>
            <a:r>
              <a:rPr lang="en-US" altLang="en-US" sz="3200" b="1" dirty="0"/>
              <a:t> 180</a:t>
            </a:r>
            <a:r>
              <a:rPr lang="en-US" altLang="en-US" sz="3200" b="1" baseline="30000" dirty="0"/>
              <a:t> 0</a:t>
            </a:r>
            <a:r>
              <a:rPr lang="en-US" altLang="en-US" sz="3200" b="1" dirty="0"/>
              <a:t> </a:t>
            </a:r>
            <a:r>
              <a:rPr lang="en-US" altLang="en-US" sz="3200" b="1" dirty="0" err="1"/>
              <a:t>làm</a:t>
            </a:r>
            <a:r>
              <a:rPr lang="en-US" altLang="en-US" sz="3200" b="1" dirty="0"/>
              <a:t> </a:t>
            </a:r>
            <a:r>
              <a:rPr lang="en-US" altLang="en-US" sz="3200" b="1" dirty="0" err="1"/>
              <a:t>đảo</a:t>
            </a:r>
            <a:r>
              <a:rPr lang="en-US" altLang="en-US" sz="3200" b="1" dirty="0"/>
              <a:t> </a:t>
            </a:r>
            <a:r>
              <a:rPr lang="en-US" altLang="en-US" sz="3200" b="1" dirty="0" err="1"/>
              <a:t>ngược</a:t>
            </a:r>
            <a:r>
              <a:rPr lang="en-US" altLang="en-US" sz="3200" b="1" dirty="0"/>
              <a:t> </a:t>
            </a:r>
            <a:r>
              <a:rPr lang="en-US" altLang="en-US" sz="3200" b="1" dirty="0" err="1"/>
              <a:t>trật</a:t>
            </a:r>
            <a:r>
              <a:rPr lang="en-US" altLang="en-US" sz="3200" b="1" dirty="0"/>
              <a:t> </a:t>
            </a:r>
            <a:r>
              <a:rPr lang="en-US" altLang="en-US" sz="3200" b="1" dirty="0" err="1"/>
              <a:t>tự</a:t>
            </a:r>
            <a:r>
              <a:rPr lang="en-US" altLang="en-US" sz="3200" b="1" dirty="0"/>
              <a:t> </a:t>
            </a:r>
            <a:r>
              <a:rPr lang="en-US" altLang="en-US" sz="3200" b="1" dirty="0" err="1"/>
              <a:t>phân</a:t>
            </a:r>
            <a:r>
              <a:rPr lang="en-US" altLang="en-US" sz="3200" b="1" dirty="0"/>
              <a:t> </a:t>
            </a:r>
            <a:r>
              <a:rPr lang="en-US" altLang="en-US" sz="3200" b="1" dirty="0" err="1"/>
              <a:t>bố</a:t>
            </a:r>
            <a:r>
              <a:rPr lang="en-US" altLang="en-US" sz="3200" b="1" dirty="0"/>
              <a:t> </a:t>
            </a:r>
            <a:r>
              <a:rPr lang="en-US" altLang="en-US" sz="3200" b="1" dirty="0" err="1"/>
              <a:t>của</a:t>
            </a:r>
            <a:r>
              <a:rPr lang="en-US" altLang="en-US" sz="3200" b="1" dirty="0"/>
              <a:t> gen </a:t>
            </a:r>
            <a:r>
              <a:rPr lang="en-US" altLang="en-US" sz="3200" b="1" dirty="0" err="1"/>
              <a:t>trên</a:t>
            </a:r>
            <a:r>
              <a:rPr lang="en-US" altLang="en-US" sz="3200" b="1" dirty="0"/>
              <a:t> </a:t>
            </a:r>
            <a:r>
              <a:rPr lang="en-US" altLang="en-US" sz="3200" b="1" dirty="0" err="1"/>
              <a:t>đoạn</a:t>
            </a:r>
            <a:r>
              <a:rPr lang="en-US" altLang="en-US" sz="3200" b="1" dirty="0"/>
              <a:t> NST </a:t>
            </a:r>
            <a:r>
              <a:rPr lang="en-US" altLang="en-US" sz="3200" b="1" dirty="0" err="1"/>
              <a:t>đó</a:t>
            </a:r>
            <a:r>
              <a:rPr lang="en-US" altLang="en-US" sz="3200" b="1" dirty="0"/>
              <a:t>, </a:t>
            </a:r>
            <a:r>
              <a:rPr lang="en-US" altLang="en-US" sz="3200" b="1" dirty="0" err="1"/>
              <a:t>được</a:t>
            </a:r>
            <a:r>
              <a:rPr lang="en-US" altLang="en-US" sz="3200" b="1" dirty="0"/>
              <a:t> </a:t>
            </a:r>
            <a:r>
              <a:rPr lang="en-US" altLang="en-US" sz="3200" b="1" dirty="0" err="1"/>
              <a:t>gọi</a:t>
            </a:r>
            <a:r>
              <a:rPr lang="en-US" altLang="en-US" sz="3200" b="1" dirty="0"/>
              <a:t> </a:t>
            </a:r>
            <a:r>
              <a:rPr lang="en-US" altLang="en-US" sz="3200" b="1" dirty="0" err="1"/>
              <a:t>là</a:t>
            </a:r>
            <a:r>
              <a:rPr lang="en-US" altLang="en-US" sz="3200" b="1" dirty="0"/>
              <a:t> </a:t>
            </a:r>
            <a:r>
              <a:rPr lang="en-US" altLang="en-US" sz="3200" b="1" dirty="0" err="1"/>
              <a:t>đột</a:t>
            </a:r>
            <a:r>
              <a:rPr lang="en-US" altLang="en-US" sz="3200" b="1" dirty="0"/>
              <a:t> </a:t>
            </a:r>
            <a:r>
              <a:rPr lang="en-US" altLang="en-US" sz="3200" b="1" dirty="0" err="1"/>
              <a:t>biến</a:t>
            </a:r>
            <a:r>
              <a:rPr lang="en-US" altLang="en-US" sz="3200" b="1" dirty="0"/>
              <a:t>:</a:t>
            </a:r>
          </a:p>
        </p:txBody>
      </p:sp>
      <p:sp>
        <p:nvSpPr>
          <p:cNvPr id="17411" name="Text Box 3">
            <a:extLst>
              <a:ext uri="{FF2B5EF4-FFF2-40B4-BE49-F238E27FC236}">
                <a16:creationId xmlns:a16="http://schemas.microsoft.com/office/drawing/2014/main" id="{7B9FB0C6-0102-4096-BCFA-17C8B14D8107}"/>
              </a:ext>
            </a:extLst>
          </p:cNvPr>
          <p:cNvSpPr txBox="1">
            <a:spLocks noChangeArrowheads="1"/>
          </p:cNvSpPr>
          <p:nvPr/>
        </p:nvSpPr>
        <p:spPr bwMode="auto">
          <a:xfrm>
            <a:off x="1600200" y="2498725"/>
            <a:ext cx="4114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a:t>a) Lặp đoạn</a:t>
            </a:r>
          </a:p>
        </p:txBody>
      </p:sp>
      <p:sp>
        <p:nvSpPr>
          <p:cNvPr id="17412" name="Text Box 4">
            <a:extLst>
              <a:ext uri="{FF2B5EF4-FFF2-40B4-BE49-F238E27FC236}">
                <a16:creationId xmlns:a16="http://schemas.microsoft.com/office/drawing/2014/main" id="{68D3AD54-073D-41FC-A976-EC1A6DF766D2}"/>
              </a:ext>
            </a:extLst>
          </p:cNvPr>
          <p:cNvSpPr txBox="1">
            <a:spLocks noChangeArrowheads="1"/>
          </p:cNvSpPr>
          <p:nvPr/>
        </p:nvSpPr>
        <p:spPr bwMode="auto">
          <a:xfrm>
            <a:off x="1600200" y="3124200"/>
            <a:ext cx="4648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a:t>b) Đảo đoạn              </a:t>
            </a:r>
          </a:p>
        </p:txBody>
      </p:sp>
      <p:sp>
        <p:nvSpPr>
          <p:cNvPr id="17413" name="Text Box 5">
            <a:extLst>
              <a:ext uri="{FF2B5EF4-FFF2-40B4-BE49-F238E27FC236}">
                <a16:creationId xmlns:a16="http://schemas.microsoft.com/office/drawing/2014/main" id="{08007829-5CD0-4973-B9A3-1A0BE39FCB9A}"/>
              </a:ext>
            </a:extLst>
          </p:cNvPr>
          <p:cNvSpPr txBox="1">
            <a:spLocks noChangeArrowheads="1"/>
          </p:cNvSpPr>
          <p:nvPr/>
        </p:nvSpPr>
        <p:spPr bwMode="auto">
          <a:xfrm>
            <a:off x="1600200" y="3733800"/>
            <a:ext cx="5029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a:t>c) Chuyển  đoạn              </a:t>
            </a:r>
          </a:p>
        </p:txBody>
      </p:sp>
      <p:sp>
        <p:nvSpPr>
          <p:cNvPr id="17414" name="Text Box 6">
            <a:extLst>
              <a:ext uri="{FF2B5EF4-FFF2-40B4-BE49-F238E27FC236}">
                <a16:creationId xmlns:a16="http://schemas.microsoft.com/office/drawing/2014/main" id="{00602851-56FB-4DE4-8819-19DF75D75B86}"/>
              </a:ext>
            </a:extLst>
          </p:cNvPr>
          <p:cNvSpPr txBox="1">
            <a:spLocks noChangeArrowheads="1"/>
          </p:cNvSpPr>
          <p:nvPr/>
        </p:nvSpPr>
        <p:spPr bwMode="auto">
          <a:xfrm>
            <a:off x="1600200" y="4343400"/>
            <a:ext cx="4800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a:t>d) Mất  đoạn              </a:t>
            </a:r>
          </a:p>
        </p:txBody>
      </p:sp>
      <p:sp>
        <p:nvSpPr>
          <p:cNvPr id="17415" name="Oval 7">
            <a:extLst>
              <a:ext uri="{FF2B5EF4-FFF2-40B4-BE49-F238E27FC236}">
                <a16:creationId xmlns:a16="http://schemas.microsoft.com/office/drawing/2014/main" id="{D727974A-B3BE-4111-BF76-AE52BB73CD29}"/>
              </a:ext>
            </a:extLst>
          </p:cNvPr>
          <p:cNvSpPr>
            <a:spLocks noChangeArrowheads="1"/>
          </p:cNvSpPr>
          <p:nvPr/>
        </p:nvSpPr>
        <p:spPr bwMode="auto">
          <a:xfrm>
            <a:off x="1552575" y="3182938"/>
            <a:ext cx="479425" cy="5508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Tree>
    <p:extLst>
      <p:ext uri="{BB962C8B-B14F-4D97-AF65-F5344CB8AC3E}">
        <p14:creationId xmlns:p14="http://schemas.microsoft.com/office/powerpoint/2010/main" val="2245836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1000"/>
                                        <p:tgtEl>
                                          <p:spTgt spid="174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checkerboard(across)">
                                      <p:cBhvr>
                                        <p:cTn id="10" dur="1000"/>
                                        <p:tgtEl>
                                          <p:spTgt spid="174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checkerboard(across)">
                                      <p:cBhvr>
                                        <p:cTn id="13" dur="1000"/>
                                        <p:tgtEl>
                                          <p:spTgt spid="1741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checkerboard(across)">
                                      <p:cBhvr>
                                        <p:cTn id="16" dur="1000"/>
                                        <p:tgtEl>
                                          <p:spTgt spid="174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checkerboard(across)">
                                      <p:cBhvr>
                                        <p:cTn id="19" dur="1000"/>
                                        <p:tgtEl>
                                          <p:spTgt spid="174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7412"/>
                                        </p:tgtEl>
                                        <p:attrNameLst>
                                          <p:attrName>style.color</p:attrName>
                                        </p:attrNameLst>
                                      </p:cBhvr>
                                      <p:to>
                                        <a:srgbClr val="FFFF66"/>
                                      </p:to>
                                    </p:animClr>
                                  </p:childTnLst>
                                </p:cTn>
                              </p:par>
                              <p:par>
                                <p:cTn id="24" presetID="23" presetClass="entr" presetSubtype="16" fill="hold" grpId="0" nodeType="withEffect">
                                  <p:stCondLst>
                                    <p:cond delay="0"/>
                                  </p:stCondLst>
                                  <p:childTnLst>
                                    <p:set>
                                      <p:cBhvr>
                                        <p:cTn id="25" dur="1" fill="hold">
                                          <p:stCondLst>
                                            <p:cond delay="0"/>
                                          </p:stCondLst>
                                        </p:cTn>
                                        <p:tgtEl>
                                          <p:spTgt spid="17415"/>
                                        </p:tgtEl>
                                        <p:attrNameLst>
                                          <p:attrName>style.visibility</p:attrName>
                                        </p:attrNameLst>
                                      </p:cBhvr>
                                      <p:to>
                                        <p:strVal val="visible"/>
                                      </p:to>
                                    </p:set>
                                    <p:anim calcmode="lin" valueType="num">
                                      <p:cBhvr>
                                        <p:cTn id="26" dur="500" fill="hold"/>
                                        <p:tgtEl>
                                          <p:spTgt spid="17415"/>
                                        </p:tgtEl>
                                        <p:attrNameLst>
                                          <p:attrName>ppt_w</p:attrName>
                                        </p:attrNameLst>
                                      </p:cBhvr>
                                      <p:tavLst>
                                        <p:tav tm="0">
                                          <p:val>
                                            <p:fltVal val="0"/>
                                          </p:val>
                                        </p:tav>
                                        <p:tav tm="100000">
                                          <p:val>
                                            <p:strVal val="#ppt_w"/>
                                          </p:val>
                                        </p:tav>
                                      </p:tavLst>
                                    </p:anim>
                                    <p:anim calcmode="lin" valueType="num">
                                      <p:cBhvr>
                                        <p:cTn id="27" dur="500" fill="hold"/>
                                        <p:tgtEl>
                                          <p:spTgt spid="174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2" grpId="1" autoUpdateAnimBg="0"/>
      <p:bldP spid="17413" grpId="0" autoUpdateAnimBg="0"/>
      <p:bldP spid="17414" grpId="0" autoUpdateAnimBg="0"/>
      <p:bldP spid="1741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890FD4E-5AF7-4C56-A134-B746F40CFDBC}"/>
              </a:ext>
            </a:extLst>
          </p:cNvPr>
          <p:cNvSpPr>
            <a:spLocks noChangeArrowheads="1"/>
          </p:cNvSpPr>
          <p:nvPr/>
        </p:nvSpPr>
        <p:spPr bwMode="auto">
          <a:xfrm>
            <a:off x="293688" y="1163638"/>
            <a:ext cx="8561387" cy="4554537"/>
          </a:xfrm>
          <a:prstGeom prst="rect">
            <a:avLst/>
          </a:prstGeom>
          <a:noFill/>
          <a:ln w="1905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lIns="79994" tIns="39997" rIns="79994" bIns="3999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1900" b="1" dirty="0">
              <a:solidFill>
                <a:schemeClr val="tx2"/>
              </a:solidFill>
            </a:endParaRPr>
          </a:p>
          <a:p>
            <a:pPr eaLnBrk="1" hangingPunct="1">
              <a:spcBef>
                <a:spcPct val="20000"/>
              </a:spcBef>
            </a:pP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Đột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biến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cấu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trúc</a:t>
            </a:r>
            <a:r>
              <a:rPr lang="en-US" altLang="en-US" sz="2800" b="1" dirty="0">
                <a:solidFill>
                  <a:schemeClr val="tx2"/>
                </a:solidFill>
                <a:latin typeface="Times New Roman" panose="02020603050405020304" pitchFamily="18" charset="0"/>
                <a:cs typeface="Times New Roman" panose="02020603050405020304" pitchFamily="18" charset="0"/>
              </a:rPr>
              <a:t> NST </a:t>
            </a:r>
            <a:r>
              <a:rPr lang="en-US" altLang="en-US" sz="2800" b="1" dirty="0" err="1">
                <a:solidFill>
                  <a:schemeClr val="tx2"/>
                </a:solidFill>
                <a:latin typeface="Times New Roman" panose="02020603050405020304" pitchFamily="18" charset="0"/>
                <a:cs typeface="Times New Roman" panose="02020603050405020304" pitchFamily="18" charset="0"/>
              </a:rPr>
              <a:t>là</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những</a:t>
            </a:r>
            <a:r>
              <a:rPr lang="en-US" altLang="en-US" sz="2800" b="1" dirty="0">
                <a:solidFill>
                  <a:schemeClr val="tx2"/>
                </a:solidFill>
                <a:latin typeface="Times New Roman" panose="02020603050405020304" pitchFamily="18" charset="0"/>
                <a:cs typeface="Times New Roman" panose="02020603050405020304" pitchFamily="18" charset="0"/>
              </a:rPr>
              <a:t> ………………… </a:t>
            </a:r>
            <a:r>
              <a:rPr lang="en-US" altLang="en-US" sz="2800" b="1" dirty="0" err="1">
                <a:solidFill>
                  <a:schemeClr val="tx2"/>
                </a:solidFill>
                <a:latin typeface="Times New Roman" panose="02020603050405020304" pitchFamily="18" charset="0"/>
                <a:cs typeface="Times New Roman" panose="02020603050405020304" pitchFamily="18" charset="0"/>
              </a:rPr>
              <a:t>trong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cấu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trúc</a:t>
            </a:r>
            <a:r>
              <a:rPr lang="en-US" altLang="en-US" sz="2800" b="1" dirty="0">
                <a:solidFill>
                  <a:schemeClr val="tx2"/>
                </a:solidFill>
                <a:latin typeface="Times New Roman" panose="02020603050405020304" pitchFamily="18" charset="0"/>
                <a:cs typeface="Times New Roman" panose="02020603050405020304" pitchFamily="18" charset="0"/>
              </a:rPr>
              <a:t> NST </a:t>
            </a:r>
            <a:r>
              <a:rPr lang="en-US" altLang="en-US" sz="2800" b="1" dirty="0" err="1">
                <a:solidFill>
                  <a:schemeClr val="tx2"/>
                </a:solidFill>
                <a:latin typeface="Times New Roman" panose="02020603050405020304" pitchFamily="18" charset="0"/>
                <a:cs typeface="Times New Roman" panose="02020603050405020304" pitchFamily="18" charset="0"/>
              </a:rPr>
              <a:t>gồm</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các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dạng</a:t>
            </a:r>
            <a:r>
              <a:rPr lang="en-US" altLang="en-US" sz="2800" b="1" dirty="0">
                <a:solidFill>
                  <a:schemeClr val="tx2"/>
                </a:solidFill>
                <a:latin typeface="Times New Roman" panose="02020603050405020304" pitchFamily="18" charset="0"/>
                <a:cs typeface="Times New Roman" panose="02020603050405020304" pitchFamily="18" charset="0"/>
              </a:rPr>
              <a:t>: ……………….; …………….; ……………</a:t>
            </a:r>
          </a:p>
          <a:p>
            <a:pPr eaLnBrk="1" hangingPunct="1">
              <a:spcBef>
                <a:spcPct val="20000"/>
              </a:spcBef>
            </a:pPr>
            <a:endParaRPr lang="en-US" altLang="en-US" sz="2800" b="1" dirty="0">
              <a:solidFill>
                <a:schemeClr val="tx2"/>
              </a:solidFill>
              <a:latin typeface="Times New Roman" panose="02020603050405020304" pitchFamily="18" charset="0"/>
              <a:cs typeface="Times New Roman" panose="02020603050405020304" pitchFamily="18" charset="0"/>
            </a:endParaRPr>
          </a:p>
          <a:p>
            <a:pPr eaLnBrk="1" hangingPunct="1">
              <a:spcBef>
                <a:spcPct val="20000"/>
              </a:spcBef>
            </a:pP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Tác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nhân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và</a:t>
            </a:r>
            <a:r>
              <a:rPr lang="en-US" altLang="en-US" sz="2800" b="1" dirty="0">
                <a:solidFill>
                  <a:schemeClr val="tx2"/>
                </a:solidFill>
                <a:latin typeface="Times New Roman" panose="02020603050405020304" pitchFamily="18" charset="0"/>
                <a:cs typeface="Times New Roman" panose="02020603050405020304" pitchFamily="18" charset="0"/>
              </a:rPr>
              <a:t>  ………….   </a:t>
            </a:r>
            <a:r>
              <a:rPr lang="en-US" altLang="en-US" sz="2800" b="1" dirty="0" err="1">
                <a:solidFill>
                  <a:schemeClr val="tx2"/>
                </a:solidFill>
                <a:latin typeface="Times New Roman" panose="02020603050405020304" pitchFamily="18" charset="0"/>
                <a:cs typeface="Times New Roman" panose="02020603050405020304" pitchFamily="18" charset="0"/>
              </a:rPr>
              <a:t>của</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ngoại</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cảnh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là</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nguyên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nhân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chủ</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yếu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gây</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đột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biến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cấu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trúc</a:t>
            </a:r>
            <a:r>
              <a:rPr lang="en-US" altLang="en-US" sz="2800" b="1" dirty="0">
                <a:solidFill>
                  <a:schemeClr val="tx2"/>
                </a:solidFill>
                <a:latin typeface="Times New Roman" panose="02020603050405020304" pitchFamily="18" charset="0"/>
                <a:cs typeface="Times New Roman" panose="02020603050405020304" pitchFamily="18" charset="0"/>
              </a:rPr>
              <a:t> NST.</a:t>
            </a:r>
          </a:p>
          <a:p>
            <a:pPr eaLnBrk="1" hangingPunct="1">
              <a:spcBef>
                <a:spcPct val="20000"/>
              </a:spcBef>
            </a:pPr>
            <a:endParaRPr lang="en-US" altLang="en-US" sz="2800" b="1" dirty="0">
              <a:solidFill>
                <a:schemeClr val="tx2"/>
              </a:solidFill>
              <a:latin typeface="Times New Roman" panose="02020603050405020304" pitchFamily="18" charset="0"/>
              <a:cs typeface="Times New Roman" panose="02020603050405020304" pitchFamily="18" charset="0"/>
            </a:endParaRPr>
          </a:p>
          <a:p>
            <a:pPr eaLnBrk="1" hangingPunct="1">
              <a:spcBef>
                <a:spcPct val="20000"/>
              </a:spcBef>
            </a:pP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Đột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biến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cấu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trúc</a:t>
            </a:r>
            <a:r>
              <a:rPr lang="en-US" altLang="en-US" sz="2800" b="1" dirty="0">
                <a:solidFill>
                  <a:schemeClr val="tx2"/>
                </a:solidFill>
                <a:latin typeface="Times New Roman" panose="02020603050405020304" pitchFamily="18" charset="0"/>
                <a:cs typeface="Times New Roman" panose="02020603050405020304" pitchFamily="18" charset="0"/>
              </a:rPr>
              <a:t> NST </a:t>
            </a:r>
            <a:r>
              <a:rPr lang="en-US" altLang="en-US" sz="2800" b="1" dirty="0" err="1">
                <a:solidFill>
                  <a:schemeClr val="tx2"/>
                </a:solidFill>
                <a:latin typeface="Times New Roman" panose="02020603050405020304" pitchFamily="18" charset="0"/>
                <a:cs typeface="Times New Roman" panose="02020603050405020304" pitchFamily="18" charset="0"/>
              </a:rPr>
              <a:t>thường</a:t>
            </a:r>
            <a:r>
              <a:rPr lang="en-US" altLang="en-US" sz="2800" b="1" dirty="0">
                <a:solidFill>
                  <a:schemeClr val="tx2"/>
                </a:solidFill>
                <a:latin typeface="Times New Roman" panose="02020603050405020304" pitchFamily="18" charset="0"/>
                <a:cs typeface="Times New Roman" panose="02020603050405020304" pitchFamily="18" charset="0"/>
              </a:rPr>
              <a:t> …………, </a:t>
            </a:r>
            <a:r>
              <a:rPr lang="en-US" altLang="en-US" sz="2800" b="1" dirty="0" err="1">
                <a:solidFill>
                  <a:schemeClr val="tx2"/>
                </a:solidFill>
                <a:latin typeface="Times New Roman" panose="02020603050405020304" pitchFamily="18" charset="0"/>
                <a:cs typeface="Times New Roman" panose="02020603050405020304" pitchFamily="18" charset="0"/>
              </a:rPr>
              <a:t>nhưng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cũng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có</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trường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hợp</a:t>
            </a:r>
            <a:r>
              <a:rPr lang="en-US" altLang="en-US" sz="2800" b="1" dirty="0">
                <a:solidFill>
                  <a:schemeClr val="tx2"/>
                </a:solidFill>
                <a:latin typeface="Times New Roman" panose="02020603050405020304" pitchFamily="18" charset="0"/>
                <a:cs typeface="Times New Roman" panose="02020603050405020304" pitchFamily="18" charset="0"/>
              </a:rPr>
              <a:t> ………….</a:t>
            </a:r>
          </a:p>
        </p:txBody>
      </p:sp>
      <p:sp>
        <p:nvSpPr>
          <p:cNvPr id="16387" name="Rectangle 3">
            <a:extLst>
              <a:ext uri="{FF2B5EF4-FFF2-40B4-BE49-F238E27FC236}">
                <a16:creationId xmlns:a16="http://schemas.microsoft.com/office/drawing/2014/main" id="{687DDB24-8556-47F3-8462-FAF71E5E7400}"/>
              </a:ext>
            </a:extLst>
          </p:cNvPr>
          <p:cNvSpPr>
            <a:spLocks noChangeArrowheads="1"/>
          </p:cNvSpPr>
          <p:nvPr/>
        </p:nvSpPr>
        <p:spPr bwMode="auto">
          <a:xfrm>
            <a:off x="331788" y="431800"/>
            <a:ext cx="8639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err="1">
                <a:solidFill>
                  <a:schemeClr val="tx2"/>
                </a:solidFill>
                <a:latin typeface="Times New Roman" panose="02020603050405020304" pitchFamily="18" charset="0"/>
                <a:cs typeface="Times New Roman" panose="02020603050405020304" pitchFamily="18" charset="0"/>
              </a:rPr>
              <a:t>Câu</a:t>
            </a:r>
            <a:r>
              <a:rPr lang="en-US" altLang="en-US" sz="3200" b="1" dirty="0">
                <a:solidFill>
                  <a:schemeClr val="tx2"/>
                </a:solidFill>
                <a:latin typeface="Times New Roman" panose="02020603050405020304" pitchFamily="18" charset="0"/>
                <a:cs typeface="Times New Roman" panose="02020603050405020304" pitchFamily="18" charset="0"/>
              </a:rPr>
              <a:t> 4</a:t>
            </a:r>
            <a:r>
              <a:rPr lang="en-US" altLang="en-US" sz="24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Chọn</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các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từ</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hoặc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cụm</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từ</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thích</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hợp</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điền</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vào</a:t>
            </a:r>
            <a:r>
              <a:rPr lang="en-US" altLang="en-US" sz="3200" b="1" dirty="0">
                <a:solidFill>
                  <a:schemeClr val="tx2"/>
                </a:solidFill>
                <a:latin typeface="Times New Roman" panose="02020603050405020304" pitchFamily="18" charset="0"/>
                <a:cs typeface="Times New Roman" panose="02020603050405020304" pitchFamily="18" charset="0"/>
              </a:rPr>
              <a:t> </a:t>
            </a:r>
          </a:p>
          <a:p>
            <a:pPr eaLnBrk="1" hangingPunct="1"/>
            <a:r>
              <a:rPr lang="en-US" altLang="en-US" sz="3200" b="1" dirty="0" err="1">
                <a:solidFill>
                  <a:schemeClr val="tx2"/>
                </a:solidFill>
                <a:latin typeface="Times New Roman" panose="02020603050405020304" pitchFamily="18" charset="0"/>
                <a:cs typeface="Times New Roman" panose="02020603050405020304" pitchFamily="18" charset="0"/>
              </a:rPr>
              <a:t>chỗ</a:t>
            </a:r>
            <a:r>
              <a:rPr lang="en-US" altLang="en-US" sz="3200" b="1" dirty="0">
                <a:solidFill>
                  <a:schemeClr val="tx2"/>
                </a:solidFill>
                <a:latin typeface="Times New Roman" panose="02020603050405020304" pitchFamily="18" charset="0"/>
                <a:cs typeface="Times New Roman" panose="02020603050405020304" pitchFamily="18" charset="0"/>
              </a:rPr>
              <a:t> (…..) </a:t>
            </a:r>
            <a:r>
              <a:rPr lang="en-US" altLang="en-US" sz="3200" b="1" dirty="0" err="1">
                <a:solidFill>
                  <a:schemeClr val="tx2"/>
                </a:solidFill>
                <a:latin typeface="Times New Roman" panose="02020603050405020304" pitchFamily="18" charset="0"/>
                <a:cs typeface="Times New Roman" panose="02020603050405020304" pitchFamily="18" charset="0"/>
              </a:rPr>
              <a:t>hoàn</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chỉnh</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các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câu</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sau</a:t>
            </a:r>
            <a:r>
              <a:rPr lang="en-US" altLang="en-US" sz="3200" b="1" dirty="0">
                <a:solidFill>
                  <a:schemeClr val="tx2"/>
                </a:solidFill>
                <a:latin typeface="Times New Roman" panose="02020603050405020304" pitchFamily="18" charset="0"/>
                <a:cs typeface="Times New Roman" panose="02020603050405020304" pitchFamily="18" charset="0"/>
              </a:rPr>
              <a:t>:</a:t>
            </a:r>
          </a:p>
        </p:txBody>
      </p:sp>
      <p:sp>
        <p:nvSpPr>
          <p:cNvPr id="16388" name="Rectangle 4">
            <a:extLst>
              <a:ext uri="{FF2B5EF4-FFF2-40B4-BE49-F238E27FC236}">
                <a16:creationId xmlns:a16="http://schemas.microsoft.com/office/drawing/2014/main" id="{8AB421A9-A1C4-4526-B216-C3A8E09A3A0C}"/>
              </a:ext>
            </a:extLst>
          </p:cNvPr>
          <p:cNvSpPr>
            <a:spLocks noChangeArrowheads="1"/>
          </p:cNvSpPr>
          <p:nvPr/>
        </p:nvSpPr>
        <p:spPr bwMode="auto">
          <a:xfrm>
            <a:off x="5673725" y="1498819"/>
            <a:ext cx="1136650" cy="3317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rgbClr val="FF3300"/>
                </a:solidFill>
                <a:latin typeface="Times New Roman" panose="02020603050405020304" pitchFamily="18" charset="0"/>
                <a:cs typeface="Times New Roman" panose="02020603050405020304" pitchFamily="18" charset="0"/>
              </a:rPr>
              <a:t>biến</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đổi</a:t>
            </a:r>
            <a:endParaRPr lang="en-US" altLang="en-US" sz="2800" b="1" dirty="0">
              <a:solidFill>
                <a:srgbClr val="FF3300"/>
              </a:solidFill>
              <a:latin typeface="Times New Roman" panose="02020603050405020304" pitchFamily="18" charset="0"/>
              <a:cs typeface="Times New Roman" panose="02020603050405020304" pitchFamily="18" charset="0"/>
            </a:endParaRPr>
          </a:p>
        </p:txBody>
      </p:sp>
      <p:sp>
        <p:nvSpPr>
          <p:cNvPr id="16389" name="Rectangle 5">
            <a:extLst>
              <a:ext uri="{FF2B5EF4-FFF2-40B4-BE49-F238E27FC236}">
                <a16:creationId xmlns:a16="http://schemas.microsoft.com/office/drawing/2014/main" id="{E85361DB-66E9-43AA-BDA5-61A353DB356A}"/>
              </a:ext>
            </a:extLst>
          </p:cNvPr>
          <p:cNvSpPr>
            <a:spLocks noChangeArrowheads="1"/>
          </p:cNvSpPr>
          <p:nvPr/>
        </p:nvSpPr>
        <p:spPr bwMode="auto">
          <a:xfrm rot="10800000" flipV="1">
            <a:off x="6242050" y="1952329"/>
            <a:ext cx="1263650" cy="32940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3300"/>
                </a:solidFill>
                <a:latin typeface="Times New Roman" panose="02020603050405020304" pitchFamily="18" charset="0"/>
                <a:cs typeface="Times New Roman" panose="02020603050405020304" pitchFamily="18" charset="0"/>
              </a:rPr>
              <a:t>mất</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đoạn</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6390" name="Rectangle 7">
            <a:extLst>
              <a:ext uri="{FF2B5EF4-FFF2-40B4-BE49-F238E27FC236}">
                <a16:creationId xmlns:a16="http://schemas.microsoft.com/office/drawing/2014/main" id="{B720DA80-9EFF-4848-B954-A149CDE44728}"/>
              </a:ext>
            </a:extLst>
          </p:cNvPr>
          <p:cNvSpPr>
            <a:spLocks noChangeArrowheads="1"/>
          </p:cNvSpPr>
          <p:nvPr/>
        </p:nvSpPr>
        <p:spPr bwMode="auto">
          <a:xfrm>
            <a:off x="560552" y="2375674"/>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3300"/>
                </a:solidFill>
                <a:latin typeface="Times New Roman" panose="02020603050405020304" pitchFamily="18" charset="0"/>
                <a:cs typeface="Times New Roman" panose="02020603050405020304" pitchFamily="18" charset="0"/>
              </a:rPr>
              <a:t>đảo</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đoạn</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6391" name="Rectangle 8">
            <a:extLst>
              <a:ext uri="{FF2B5EF4-FFF2-40B4-BE49-F238E27FC236}">
                <a16:creationId xmlns:a16="http://schemas.microsoft.com/office/drawing/2014/main" id="{06C4119B-CCD8-4156-92E0-86F89686D216}"/>
              </a:ext>
            </a:extLst>
          </p:cNvPr>
          <p:cNvSpPr>
            <a:spLocks noChangeArrowheads="1"/>
          </p:cNvSpPr>
          <p:nvPr/>
        </p:nvSpPr>
        <p:spPr bwMode="auto">
          <a:xfrm>
            <a:off x="1238139" y="2390756"/>
            <a:ext cx="42037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500" b="1" dirty="0">
                <a:solidFill>
                  <a:srgbClr val="FF3300"/>
                </a:solidFill>
                <a:latin typeface=".VnTime" pitchFamily="34" charset="0"/>
                <a:cs typeface=".VnTime" pitchFamily="34" charset="0"/>
              </a:rPr>
              <a:t> </a:t>
            </a:r>
            <a:r>
              <a:rPr lang="en-US" altLang="en-US" sz="2500" b="1" dirty="0" err="1">
                <a:solidFill>
                  <a:srgbClr val="FF3300"/>
                </a:solidFill>
                <a:latin typeface=".VnTime" pitchFamily="34" charset="0"/>
                <a:cs typeface=".VnTime" pitchFamily="34" charset="0"/>
              </a:rPr>
              <a:t>và</a:t>
            </a:r>
            <a:r>
              <a:rPr lang="en-US" altLang="en-US" sz="2500" b="1" dirty="0">
                <a:solidFill>
                  <a:srgbClr val="FF3300"/>
                </a:solidFill>
                <a:latin typeface=".VnTime" pitchFamily="34" charset="0"/>
                <a:cs typeface=".VnTime" pitchFamily="34" charset="0"/>
              </a:rPr>
              <a:t> </a:t>
            </a:r>
            <a:r>
              <a:rPr lang="en-US" altLang="en-US" sz="2500" b="1" dirty="0" err="1">
                <a:solidFill>
                  <a:srgbClr val="FF3300"/>
                </a:solidFill>
                <a:latin typeface=".VnTime" pitchFamily="34" charset="0"/>
                <a:cs typeface=".VnTime" pitchFamily="34" charset="0"/>
              </a:rPr>
              <a:t>lặp</a:t>
            </a:r>
            <a:r>
              <a:rPr lang="en-US" altLang="en-US" sz="2500" b="1" dirty="0">
                <a:solidFill>
                  <a:srgbClr val="FF3300"/>
                </a:solidFill>
                <a:latin typeface=".VnTime" pitchFamily="34" charset="0"/>
                <a:cs typeface=".VnTime" pitchFamily="34" charset="0"/>
              </a:rPr>
              <a:t> </a:t>
            </a:r>
            <a:r>
              <a:rPr lang="en-US" altLang="en-US" sz="2500" b="1" dirty="0" err="1">
                <a:solidFill>
                  <a:srgbClr val="FF3300"/>
                </a:solidFill>
                <a:latin typeface=".VnTime" pitchFamily="34" charset="0"/>
                <a:cs typeface=".VnTime" pitchFamily="34" charset="0"/>
              </a:rPr>
              <a:t>đoạn</a:t>
            </a:r>
            <a:endParaRPr lang="en-US" altLang="en-US" sz="2500" b="1" dirty="0">
              <a:solidFill>
                <a:srgbClr val="FF3300"/>
              </a:solidFill>
              <a:latin typeface=".VnTime" pitchFamily="34" charset="0"/>
              <a:cs typeface=".VnTime" pitchFamily="34" charset="0"/>
            </a:endParaRPr>
          </a:p>
        </p:txBody>
      </p:sp>
      <p:sp>
        <p:nvSpPr>
          <p:cNvPr id="16392" name="Rectangle 9">
            <a:extLst>
              <a:ext uri="{FF2B5EF4-FFF2-40B4-BE49-F238E27FC236}">
                <a16:creationId xmlns:a16="http://schemas.microsoft.com/office/drawing/2014/main" id="{1FB5AFFD-A9C3-4F0E-96D8-D69F87DF5FEE}"/>
              </a:ext>
            </a:extLst>
          </p:cNvPr>
          <p:cNvSpPr>
            <a:spLocks noChangeArrowheads="1"/>
          </p:cNvSpPr>
          <p:nvPr/>
        </p:nvSpPr>
        <p:spPr bwMode="auto">
          <a:xfrm>
            <a:off x="4149944" y="3399836"/>
            <a:ext cx="153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3300"/>
                </a:solidFill>
                <a:latin typeface=".VnTime" pitchFamily="34" charset="0"/>
                <a:cs typeface=".VnTime" pitchFamily="34" charset="0"/>
              </a:rPr>
              <a:t>hóa</a:t>
            </a:r>
            <a:r>
              <a:rPr lang="en-US" altLang="en-US" sz="2400" b="1" dirty="0">
                <a:solidFill>
                  <a:srgbClr val="FF3300"/>
                </a:solidFill>
                <a:latin typeface=".VnTime" pitchFamily="34" charset="0"/>
                <a:cs typeface=".VnTime" pitchFamily="34" charset="0"/>
              </a:rPr>
              <a:t> </a:t>
            </a:r>
            <a:r>
              <a:rPr lang="en-US" altLang="en-US" sz="2400" b="1" dirty="0" err="1">
                <a:solidFill>
                  <a:srgbClr val="FF3300"/>
                </a:solidFill>
                <a:latin typeface=".VnTime" pitchFamily="34" charset="0"/>
                <a:cs typeface=".VnTime" pitchFamily="34" charset="0"/>
              </a:rPr>
              <a:t>học</a:t>
            </a:r>
            <a:endParaRPr lang="en-US" altLang="en-US" sz="2400" b="1" dirty="0">
              <a:solidFill>
                <a:srgbClr val="FF3300"/>
              </a:solidFill>
              <a:latin typeface=".VnTime" pitchFamily="34" charset="0"/>
              <a:cs typeface=".VnTime" pitchFamily="34" charset="0"/>
            </a:endParaRPr>
          </a:p>
        </p:txBody>
      </p:sp>
      <p:sp>
        <p:nvSpPr>
          <p:cNvPr id="16393" name="Rectangle 10">
            <a:extLst>
              <a:ext uri="{FF2B5EF4-FFF2-40B4-BE49-F238E27FC236}">
                <a16:creationId xmlns:a16="http://schemas.microsoft.com/office/drawing/2014/main" id="{7DEFDB62-C1A9-4307-A180-D154078103CB}"/>
              </a:ext>
            </a:extLst>
          </p:cNvPr>
          <p:cNvSpPr>
            <a:spLocks noChangeArrowheads="1"/>
          </p:cNvSpPr>
          <p:nvPr/>
        </p:nvSpPr>
        <p:spPr bwMode="auto">
          <a:xfrm>
            <a:off x="2097252" y="3428205"/>
            <a:ext cx="15367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500" b="1" dirty="0" err="1">
                <a:solidFill>
                  <a:srgbClr val="FF3300"/>
                </a:solidFill>
                <a:latin typeface="Times New Roman" panose="02020603050405020304" pitchFamily="18" charset="0"/>
                <a:cs typeface="Times New Roman" panose="02020603050405020304" pitchFamily="18" charset="0"/>
              </a:rPr>
              <a:t>vật</a:t>
            </a: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a:solidFill>
                  <a:srgbClr val="FF3300"/>
                </a:solidFill>
                <a:latin typeface="Times New Roman" panose="02020603050405020304" pitchFamily="18" charset="0"/>
                <a:cs typeface="Times New Roman" panose="02020603050405020304" pitchFamily="18" charset="0"/>
              </a:rPr>
              <a:t>lý</a:t>
            </a:r>
            <a:endParaRPr lang="en-US" altLang="en-US" sz="2500" b="1" dirty="0">
              <a:solidFill>
                <a:srgbClr val="FF3300"/>
              </a:solidFill>
              <a:latin typeface="Times New Roman" panose="02020603050405020304" pitchFamily="18" charset="0"/>
              <a:cs typeface="Times New Roman" panose="02020603050405020304" pitchFamily="18" charset="0"/>
            </a:endParaRPr>
          </a:p>
        </p:txBody>
      </p:sp>
      <p:sp>
        <p:nvSpPr>
          <p:cNvPr id="16394" name="Rectangle 11">
            <a:extLst>
              <a:ext uri="{FF2B5EF4-FFF2-40B4-BE49-F238E27FC236}">
                <a16:creationId xmlns:a16="http://schemas.microsoft.com/office/drawing/2014/main" id="{3B313BDE-688A-40D9-A1B1-68F902A14C80}"/>
              </a:ext>
            </a:extLst>
          </p:cNvPr>
          <p:cNvSpPr>
            <a:spLocks noChangeArrowheads="1"/>
          </p:cNvSpPr>
          <p:nvPr/>
        </p:nvSpPr>
        <p:spPr bwMode="auto">
          <a:xfrm>
            <a:off x="3124199" y="4885530"/>
            <a:ext cx="431581" cy="12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3300"/>
                </a:solidFill>
                <a:latin typeface="Times New Roman" panose="02020603050405020304" pitchFamily="18" charset="0"/>
                <a:cs typeface="Times New Roman" panose="02020603050405020304" pitchFamily="18" charset="0"/>
              </a:rPr>
              <a:t>có</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hại</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6395" name="Rectangle 11">
            <a:extLst>
              <a:ext uri="{FF2B5EF4-FFF2-40B4-BE49-F238E27FC236}">
                <a16:creationId xmlns:a16="http://schemas.microsoft.com/office/drawing/2014/main" id="{B956197F-277A-403D-BDD0-B29FCC0D199C}"/>
              </a:ext>
            </a:extLst>
          </p:cNvPr>
          <p:cNvSpPr>
            <a:spLocks noChangeArrowheads="1"/>
          </p:cNvSpPr>
          <p:nvPr/>
        </p:nvSpPr>
        <p:spPr bwMode="auto">
          <a:xfrm>
            <a:off x="5470525" y="4856627"/>
            <a:ext cx="1143000" cy="41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94" tIns="39997" rIns="79994" bIns="39997" anchor="ct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3300"/>
                </a:solidFill>
                <a:latin typeface="Times New Roman" panose="02020603050405020304" pitchFamily="18" charset="0"/>
                <a:cs typeface="Times New Roman" panose="02020603050405020304" pitchFamily="18" charset="0"/>
              </a:rPr>
              <a:t>có</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lợi</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0635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diamond(in)">
                                      <p:cBhvr>
                                        <p:cTn id="12" dur="2000"/>
                                        <p:tgtEl>
                                          <p:spTgt spid="163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amond(in)">
                                      <p:cBhvr>
                                        <p:cTn id="17" dur="20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amond(in)">
                                      <p:cBhvr>
                                        <p:cTn id="22" dur="2000"/>
                                        <p:tgtEl>
                                          <p:spTgt spid="16389"/>
                                        </p:tgtEl>
                                      </p:cBhvr>
                                    </p:animEffect>
                                  </p:childTnLst>
                                </p:cTn>
                              </p:par>
                            </p:childTnLst>
                          </p:cTn>
                        </p:par>
                        <p:par>
                          <p:cTn id="23" fill="hold" nodeType="afterGroup">
                            <p:stCondLst>
                              <p:cond delay="2000"/>
                            </p:stCondLst>
                            <p:childTnLst>
                              <p:par>
                                <p:cTn id="24" presetID="8" presetClass="entr" presetSubtype="16" fill="hold" grpId="0" nodeType="afterEffect">
                                  <p:stCondLst>
                                    <p:cond delay="0"/>
                                  </p:stCondLst>
                                  <p:childTnLst>
                                    <p:set>
                                      <p:cBhvr>
                                        <p:cTn id="25" dur="1" fill="hold">
                                          <p:stCondLst>
                                            <p:cond delay="0"/>
                                          </p:stCondLst>
                                        </p:cTn>
                                        <p:tgtEl>
                                          <p:spTgt spid="16391"/>
                                        </p:tgtEl>
                                        <p:attrNameLst>
                                          <p:attrName>style.visibility</p:attrName>
                                        </p:attrNameLst>
                                      </p:cBhvr>
                                      <p:to>
                                        <p:strVal val="visible"/>
                                      </p:to>
                                    </p:set>
                                    <p:animEffect transition="in" filter="diamond(in)">
                                      <p:cBhvr>
                                        <p:cTn id="26" dur="2000"/>
                                        <p:tgtEl>
                                          <p:spTgt spid="16391"/>
                                        </p:tgtEl>
                                      </p:cBhvr>
                                    </p:animEffect>
                                  </p:childTnLst>
                                </p:cTn>
                              </p:par>
                            </p:childTnLst>
                          </p:cTn>
                        </p:par>
                        <p:par>
                          <p:cTn id="27" fill="hold" nodeType="afterGroup">
                            <p:stCondLst>
                              <p:cond delay="4000"/>
                            </p:stCondLst>
                            <p:childTnLst>
                              <p:par>
                                <p:cTn id="28" presetID="8" presetClass="entr" presetSubtype="16" fill="hold" grpId="0" nodeType="afterEffect">
                                  <p:stCondLst>
                                    <p:cond delay="0"/>
                                  </p:stCondLst>
                                  <p:childTnLst>
                                    <p:set>
                                      <p:cBhvr>
                                        <p:cTn id="29" dur="1" fill="hold">
                                          <p:stCondLst>
                                            <p:cond delay="0"/>
                                          </p:stCondLst>
                                        </p:cTn>
                                        <p:tgtEl>
                                          <p:spTgt spid="16390"/>
                                        </p:tgtEl>
                                        <p:attrNameLst>
                                          <p:attrName>style.visibility</p:attrName>
                                        </p:attrNameLst>
                                      </p:cBhvr>
                                      <p:to>
                                        <p:strVal val="visible"/>
                                      </p:to>
                                    </p:set>
                                    <p:animEffect transition="in" filter="diamond(in)">
                                      <p:cBhvr>
                                        <p:cTn id="30" dur="2000"/>
                                        <p:tgtEl>
                                          <p:spTgt spid="163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6393"/>
                                        </p:tgtEl>
                                        <p:attrNameLst>
                                          <p:attrName>style.visibility</p:attrName>
                                        </p:attrNameLst>
                                      </p:cBhvr>
                                      <p:to>
                                        <p:strVal val="visible"/>
                                      </p:to>
                                    </p:set>
                                    <p:animEffect transition="in" filter="diamond(in)">
                                      <p:cBhvr>
                                        <p:cTn id="35" dur="2000"/>
                                        <p:tgtEl>
                                          <p:spTgt spid="16393"/>
                                        </p:tgtEl>
                                      </p:cBhvr>
                                    </p:animEffect>
                                  </p:childTnLst>
                                </p:cTn>
                              </p:par>
                            </p:childTnLst>
                          </p:cTn>
                        </p:par>
                        <p:par>
                          <p:cTn id="36" fill="hold" nodeType="afterGroup">
                            <p:stCondLst>
                              <p:cond delay="2000"/>
                            </p:stCondLst>
                            <p:childTnLst>
                              <p:par>
                                <p:cTn id="37" presetID="8" presetClass="entr" presetSubtype="16" fill="hold" grpId="0" nodeType="afterEffect">
                                  <p:stCondLst>
                                    <p:cond delay="0"/>
                                  </p:stCondLst>
                                  <p:childTnLst>
                                    <p:set>
                                      <p:cBhvr>
                                        <p:cTn id="38" dur="1" fill="hold">
                                          <p:stCondLst>
                                            <p:cond delay="0"/>
                                          </p:stCondLst>
                                        </p:cTn>
                                        <p:tgtEl>
                                          <p:spTgt spid="16392"/>
                                        </p:tgtEl>
                                        <p:attrNameLst>
                                          <p:attrName>style.visibility</p:attrName>
                                        </p:attrNameLst>
                                      </p:cBhvr>
                                      <p:to>
                                        <p:strVal val="visible"/>
                                      </p:to>
                                    </p:set>
                                    <p:animEffect transition="in" filter="diamond(in)">
                                      <p:cBhvr>
                                        <p:cTn id="39" dur="2000"/>
                                        <p:tgtEl>
                                          <p:spTgt spid="1639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6394"/>
                                        </p:tgtEl>
                                        <p:attrNameLst>
                                          <p:attrName>style.visibility</p:attrName>
                                        </p:attrNameLst>
                                      </p:cBhvr>
                                      <p:to>
                                        <p:strVal val="visible"/>
                                      </p:to>
                                    </p:set>
                                    <p:animEffect transition="in" filter="diamond(in)">
                                      <p:cBhvr>
                                        <p:cTn id="44" dur="2000"/>
                                        <p:tgtEl>
                                          <p:spTgt spid="16394"/>
                                        </p:tgtEl>
                                      </p:cBhvr>
                                    </p:animEffect>
                                  </p:childTnLst>
                                </p:cTn>
                              </p:par>
                            </p:childTnLst>
                          </p:cTn>
                        </p:par>
                        <p:par>
                          <p:cTn id="45" fill="hold" nodeType="afterGroup">
                            <p:stCondLst>
                              <p:cond delay="2000"/>
                            </p:stCondLst>
                            <p:childTnLst>
                              <p:par>
                                <p:cTn id="46" presetID="8" presetClass="entr" presetSubtype="16" fill="hold" grpId="0" nodeType="afterEffect">
                                  <p:stCondLst>
                                    <p:cond delay="0"/>
                                  </p:stCondLst>
                                  <p:childTnLst>
                                    <p:set>
                                      <p:cBhvr>
                                        <p:cTn id="47" dur="1" fill="hold">
                                          <p:stCondLst>
                                            <p:cond delay="0"/>
                                          </p:stCondLst>
                                        </p:cTn>
                                        <p:tgtEl>
                                          <p:spTgt spid="16395"/>
                                        </p:tgtEl>
                                        <p:attrNameLst>
                                          <p:attrName>style.visibility</p:attrName>
                                        </p:attrNameLst>
                                      </p:cBhvr>
                                      <p:to>
                                        <p:strVal val="visible"/>
                                      </p:to>
                                    </p:set>
                                    <p:animEffect transition="in" filter="diamond(in)">
                                      <p:cBhvr>
                                        <p:cTn id="48"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autoUpdateAnimBg="0"/>
      <p:bldP spid="16387" grpId="0" autoUpdateAnimBg="0"/>
      <p:bldP spid="16388" grpId="0" bldLvl="0" animBg="1" autoUpdateAnimBg="0"/>
      <p:bldP spid="16389" grpId="0" bldLvl="0" animBg="1" autoUpdateAnimBg="0"/>
      <p:bldP spid="16390" grpId="0" autoUpdateAnimBg="0"/>
      <p:bldP spid="16391" grpId="0" autoUpdateAnimBg="0"/>
      <p:bldP spid="16392" grpId="0" autoUpdateAnimBg="0"/>
      <p:bldP spid="16393" grpId="0" autoUpdateAnimBg="0"/>
      <p:bldP spid="16394" grpId="0" autoUpdateAnimBg="0"/>
      <p:bldP spid="1639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2">
            <a:extLst>
              <a:ext uri="{FF2B5EF4-FFF2-40B4-BE49-F238E27FC236}">
                <a16:creationId xmlns:a16="http://schemas.microsoft.com/office/drawing/2014/main" id="{210A971C-FC00-44B3-9204-0FD0326C0D0D}"/>
              </a:ext>
            </a:extLst>
          </p:cNvPr>
          <p:cNvSpPr>
            <a:spLocks noChangeArrowheads="1"/>
          </p:cNvSpPr>
          <p:nvPr/>
        </p:nvSpPr>
        <p:spPr bwMode="auto">
          <a:xfrm>
            <a:off x="228600" y="15240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4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altLang="en-US" sz="2400">
                <a:solidFill>
                  <a:srgbClr val="FF0000"/>
                </a:solidFill>
                <a:latin typeface="Times New Roman" panose="02020603050405020304" pitchFamily="18" charset="0"/>
                <a:cs typeface="Times New Roman" panose="02020603050405020304" pitchFamily="18" charset="0"/>
              </a:rPr>
              <a:t>Môn GDCD</a:t>
            </a:r>
            <a:r>
              <a:rPr lang="en-US" altLang="en-US" sz="2400">
                <a:latin typeface="Times New Roman" panose="02020603050405020304" pitchFamily="18" charset="0"/>
                <a:cs typeface="Times New Roman" panose="02020603050405020304" pitchFamily="18" charset="0"/>
              </a:rPr>
              <a:t>: Giáo dục ý thức của cho mỗi người chung tay bảo vệ môi trường  sống ngày càng xanh sạch đẹp.</a:t>
            </a:r>
          </a:p>
          <a:p>
            <a:pPr>
              <a:buFontTx/>
              <a:buChar char="-"/>
            </a:pPr>
            <a:endParaRPr lang="en-US" altLang="en-US" sz="2400">
              <a:latin typeface="Times New Roman" panose="02020603050405020304" pitchFamily="18" charset="0"/>
              <a:cs typeface="Times New Roman" panose="02020603050405020304" pitchFamily="18" charset="0"/>
            </a:endParaRPr>
          </a:p>
          <a:p>
            <a:r>
              <a:rPr lang="en-US" altLang="en-US" sz="2400">
                <a:solidFill>
                  <a:srgbClr val="FF0000"/>
                </a:solidFill>
                <a:latin typeface="Times New Roman" panose="02020603050405020304" pitchFamily="18" charset="0"/>
                <a:cs typeface="Times New Roman" panose="02020603050405020304" pitchFamily="18" charset="0"/>
              </a:rPr>
              <a:t> - Môn công nghệ: </a:t>
            </a:r>
            <a:r>
              <a:rPr lang="en-US" altLang="en-US" sz="2400">
                <a:latin typeface="Times New Roman" panose="02020603050405020304" pitchFamily="18" charset="0"/>
                <a:cs typeface="Times New Roman" panose="02020603050405020304" pitchFamily="18" charset="0"/>
              </a:rPr>
              <a:t>Trồng</a:t>
            </a: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trọt – sử dụng thuốc trừ sâu thuốc bảo vệ thực vật thuốc diệt cỏ đúng cách.</a:t>
            </a:r>
          </a:p>
          <a:p>
            <a:endParaRPr lang="en-US" altLang="en-US" sz="2400">
              <a:latin typeface="Times New Roman" panose="02020603050405020304" pitchFamily="18" charset="0"/>
              <a:cs typeface="Times New Roman" panose="02020603050405020304" pitchFamily="18" charset="0"/>
            </a:endParaRPr>
          </a:p>
          <a:p>
            <a:pPr>
              <a:buFontTx/>
              <a:buChar char="-"/>
            </a:pPr>
            <a:r>
              <a:rPr lang="en-US" altLang="en-US" sz="2400">
                <a:solidFill>
                  <a:srgbClr val="FF0000"/>
                </a:solidFill>
                <a:latin typeface="Times New Roman" panose="02020603050405020304" pitchFamily="18" charset="0"/>
                <a:cs typeface="Times New Roman" panose="02020603050405020304" pitchFamily="18" charset="0"/>
              </a:rPr>
              <a:t>Môn lịch sử: </a:t>
            </a:r>
            <a:r>
              <a:rPr lang="en-US" altLang="en-US" sz="2400">
                <a:latin typeface="Times New Roman" panose="02020603050405020304" pitchFamily="18" charset="0"/>
                <a:cs typeface="Times New Roman" panose="02020603050405020304" pitchFamily="18" charset="0"/>
              </a:rPr>
              <a:t>Chất độc Đioxin do chiến tranh miền Nam để lại.</a:t>
            </a:r>
          </a:p>
          <a:p>
            <a:pPr>
              <a:buFontTx/>
              <a:buChar char="-"/>
            </a:pPr>
            <a:endParaRPr lang="en-US" altLang="en-US" sz="2400">
              <a:latin typeface="Times New Roman" panose="02020603050405020304" pitchFamily="18" charset="0"/>
              <a:cs typeface="Times New Roman" panose="02020603050405020304" pitchFamily="18" charset="0"/>
            </a:endParaRPr>
          </a:p>
          <a:p>
            <a:pPr>
              <a:buFontTx/>
              <a:buChar char="-"/>
            </a:pPr>
            <a:r>
              <a:rPr lang="en-US" altLang="en-US" sz="2400">
                <a:solidFill>
                  <a:srgbClr val="FF0000"/>
                </a:solidFill>
                <a:latin typeface="Times New Roman" panose="02020603050405020304" pitchFamily="18" charset="0"/>
                <a:cs typeface="Times New Roman" panose="02020603050405020304" pitchFamily="18" charset="0"/>
              </a:rPr>
              <a:t>Môn hóa học</a:t>
            </a:r>
            <a:r>
              <a:rPr lang="en-US" altLang="en-US" sz="2400">
                <a:latin typeface="Times New Roman" panose="02020603050405020304" pitchFamily="18" charset="0"/>
                <a:cs typeface="Times New Roman" panose="02020603050405020304" pitchFamily="18" charset="0"/>
              </a:rPr>
              <a:t>: Các nguyên tố hóa học do chất độc Dioxin, sử dụng thuốc trừ sâu thuốc bảo vệ thực vật thuốc diệt cỏ đúng cách.</a:t>
            </a:r>
          </a:p>
          <a:p>
            <a:endParaRPr lang="en-US" altLang="en-US" sz="2400">
              <a:latin typeface="Times New Roman" panose="02020603050405020304" pitchFamily="18" charset="0"/>
              <a:cs typeface="Times New Roman" panose="02020603050405020304" pitchFamily="18" charset="0"/>
            </a:endParaRPr>
          </a:p>
          <a:p>
            <a:r>
              <a:rPr lang="en-US" altLang="en-US" sz="2400">
                <a:solidFill>
                  <a:srgbClr val="FF0000"/>
                </a:solidFill>
                <a:latin typeface="Times New Roman" panose="02020603050405020304" pitchFamily="18" charset="0"/>
                <a:cs typeface="Times New Roman" panose="02020603050405020304" pitchFamily="18" charset="0"/>
              </a:rPr>
              <a:t>- Môn vật lý: </a:t>
            </a:r>
            <a:r>
              <a:rPr lang="en-US" altLang="en-US" sz="2400">
                <a:latin typeface="Times New Roman" panose="02020603050405020304" pitchFamily="18" charset="0"/>
                <a:cs typeface="Times New Roman" panose="02020603050405020304" pitchFamily="18" charset="0"/>
              </a:rPr>
              <a:t>Nói không với vũ khí hạt nhân, tránh các tia phóng xạ.</a:t>
            </a:r>
          </a:p>
        </p:txBody>
      </p:sp>
      <p:sp>
        <p:nvSpPr>
          <p:cNvPr id="75779" name="TextBox 13">
            <a:extLst>
              <a:ext uri="{FF2B5EF4-FFF2-40B4-BE49-F238E27FC236}">
                <a16:creationId xmlns:a16="http://schemas.microsoft.com/office/drawing/2014/main" id="{D24E9F71-7E8A-4D17-973F-49AC91151F9C}"/>
              </a:ext>
            </a:extLst>
          </p:cNvPr>
          <p:cNvSpPr txBox="1">
            <a:spLocks noChangeArrowheads="1"/>
          </p:cNvSpPr>
          <p:nvPr/>
        </p:nvSpPr>
        <p:spPr bwMode="auto">
          <a:xfrm>
            <a:off x="685800" y="762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Những ứng dụng liên môn cần nhớ</a:t>
            </a:r>
          </a:p>
        </p:txBody>
      </p:sp>
      <p:sp>
        <p:nvSpPr>
          <p:cNvPr id="5" name="TextBox 13">
            <a:extLst>
              <a:ext uri="{FF2B5EF4-FFF2-40B4-BE49-F238E27FC236}">
                <a16:creationId xmlns:a16="http://schemas.microsoft.com/office/drawing/2014/main" id="{DE2113BA-B146-4CFD-8E04-8794367C7F07}"/>
              </a:ext>
            </a:extLst>
          </p:cNvPr>
          <p:cNvSpPr txBox="1">
            <a:spLocks noChangeArrowheads="1"/>
          </p:cNvSpPr>
          <p:nvPr/>
        </p:nvSpPr>
        <p:spPr bwMode="auto">
          <a:xfrm>
            <a:off x="1447800" y="3048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Qua bài học em thấy liên quan tới những môn học nào </a:t>
            </a:r>
          </a:p>
        </p:txBody>
      </p:sp>
      <p:pic>
        <p:nvPicPr>
          <p:cNvPr id="36869" name="Picture 5" descr="question">
            <a:extLst>
              <a:ext uri="{FF2B5EF4-FFF2-40B4-BE49-F238E27FC236}">
                <a16:creationId xmlns:a16="http://schemas.microsoft.com/office/drawing/2014/main" id="{8706C37A-B722-4DD3-8F5B-C9C538D5F9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334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6636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ppt_x"/>
                                          </p:val>
                                        </p:tav>
                                        <p:tav tm="100000">
                                          <p:val>
                                            <p:strVal val="#ppt_x"/>
                                          </p:val>
                                        </p:tav>
                                      </p:tavLst>
                                    </p:anim>
                                    <p:anim calcmode="lin" valueType="num">
                                      <p:cBhvr additive="base">
                                        <p:cTn id="14" dur="500" fill="hold"/>
                                        <p:tgtEl>
                                          <p:spTgt spid="7577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5778"/>
                                        </p:tgtEl>
                                        <p:attrNameLst>
                                          <p:attrName>style.visibility</p:attrName>
                                        </p:attrNameLst>
                                      </p:cBhvr>
                                      <p:to>
                                        <p:strVal val="visible"/>
                                      </p:to>
                                    </p:set>
                                    <p:anim calcmode="lin" valueType="num">
                                      <p:cBhvr additive="base">
                                        <p:cTn id="17" dur="500" fill="hold"/>
                                        <p:tgtEl>
                                          <p:spTgt spid="75778"/>
                                        </p:tgtEl>
                                        <p:attrNameLst>
                                          <p:attrName>ppt_x</p:attrName>
                                        </p:attrNameLst>
                                      </p:cBhvr>
                                      <p:tavLst>
                                        <p:tav tm="0">
                                          <p:val>
                                            <p:strVal val="#ppt_x"/>
                                          </p:val>
                                        </p:tav>
                                        <p:tav tm="100000">
                                          <p:val>
                                            <p:strVal val="#ppt_x"/>
                                          </p:val>
                                        </p:tav>
                                      </p:tavLst>
                                    </p:anim>
                                    <p:anim calcmode="lin" valueType="num">
                                      <p:cBhvr additive="base">
                                        <p:cTn id="18" dur="500" fill="hold"/>
                                        <p:tgtEl>
                                          <p:spTgt spid="757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
            <a:extLst>
              <a:ext uri="{FF2B5EF4-FFF2-40B4-BE49-F238E27FC236}">
                <a16:creationId xmlns:a16="http://schemas.microsoft.com/office/drawing/2014/main" id="{00303DEA-97AF-4D08-B8DA-09EC24ED4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a:extLst>
              <a:ext uri="{FF2B5EF4-FFF2-40B4-BE49-F238E27FC236}">
                <a16:creationId xmlns:a16="http://schemas.microsoft.com/office/drawing/2014/main" id="{1799CB56-DE85-4519-B3E3-968D0A30B898}"/>
              </a:ext>
            </a:extLst>
          </p:cNvPr>
          <p:cNvSpPr>
            <a:spLocks noChangeArrowheads="1"/>
          </p:cNvSpPr>
          <p:nvPr/>
        </p:nvSpPr>
        <p:spPr bwMode="auto">
          <a:xfrm>
            <a:off x="0" y="0"/>
            <a:ext cx="9144000" cy="1828800"/>
          </a:xfrm>
          <a:prstGeom prst="cloudCallout">
            <a:avLst>
              <a:gd name="adj1" fmla="val -45088"/>
              <a:gd name="adj2" fmla="val 70315"/>
            </a:avLst>
          </a:prstGeom>
          <a:solidFill>
            <a:schemeClr val="folHlink">
              <a:alpha val="39999"/>
            </a:schemeClr>
          </a:solidFill>
          <a:ln w="9525">
            <a:solidFill>
              <a:srgbClr val="FFFFFF"/>
            </a:solidFill>
            <a:round/>
            <a:headEnd/>
            <a:tailEnd/>
          </a:ln>
          <a:effectLst/>
        </p:spPr>
        <p:txBody>
          <a:bodyPr lIns="91432" tIns="45715" rIns="91432" bIns="45715" anchor="ctr"/>
          <a:lstStyle/>
          <a:p>
            <a:pPr algn="ctr">
              <a:defRPr/>
            </a:pPr>
            <a:r>
              <a:rPr lang="en-US" sz="2800" b="1" dirty="0">
                <a:solidFill>
                  <a:schemeClr val="tx2"/>
                </a:solidFill>
                <a:effectLst>
                  <a:outerShdw blurRad="38100" dist="38100" dir="2700000" algn="tl">
                    <a:srgbClr val="FFFFFF"/>
                  </a:outerShdw>
                </a:effectLst>
                <a:latin typeface="Times New Roman" pitchFamily="18" charset="0"/>
              </a:rPr>
              <a:t>Ngoài 3 dạng đột biến cấu trúc NST: mất đoạn, lặp đoạn, đảo đoạn còn có dạng</a:t>
            </a:r>
            <a:r>
              <a:rPr lang="en-US" sz="2800" b="1" dirty="0">
                <a:solidFill>
                  <a:srgbClr val="0000FF"/>
                </a:solidFill>
                <a:effectLst>
                  <a:outerShdw blurRad="38100" dist="38100" dir="2700000" algn="tl">
                    <a:srgbClr val="000000"/>
                  </a:outerShdw>
                </a:effectLst>
                <a:latin typeface="Times New Roman" pitchFamily="18" charset="0"/>
              </a:rPr>
              <a:t> </a:t>
            </a:r>
            <a:r>
              <a:rPr lang="en-US" sz="2800" b="1" dirty="0">
                <a:solidFill>
                  <a:srgbClr val="FF0000"/>
                </a:solidFill>
                <a:effectLst>
                  <a:outerShdw blurRad="38100" dist="38100" dir="2700000" algn="tl">
                    <a:srgbClr val="000000"/>
                  </a:outerShdw>
                </a:effectLst>
                <a:latin typeface="Times New Roman" pitchFamily="18" charset="0"/>
              </a:rPr>
              <a:t>chuyển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84ED9187-6198-455F-B597-A78AE0CCA7E1}"/>
              </a:ext>
            </a:extLst>
          </p:cNvPr>
          <p:cNvSpPr>
            <a:spLocks noChangeArrowheads="1"/>
          </p:cNvSpPr>
          <p:nvPr/>
        </p:nvSpPr>
        <p:spPr bwMode="auto">
          <a:xfrm>
            <a:off x="3671888" y="3200400"/>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chemeClr val="bg1"/>
                </a:solidFill>
                <a:latin typeface="Times New Roman" panose="02020603050405020304" pitchFamily="18" charset="0"/>
              </a:rPr>
              <a:t>Em có biết ?</a:t>
            </a:r>
          </a:p>
        </p:txBody>
      </p:sp>
      <p:sp>
        <p:nvSpPr>
          <p:cNvPr id="153603" name="Rectangle 3">
            <a:extLst>
              <a:ext uri="{FF2B5EF4-FFF2-40B4-BE49-F238E27FC236}">
                <a16:creationId xmlns:a16="http://schemas.microsoft.com/office/drawing/2014/main" id="{E432A799-C815-4FB5-940D-EB0497A0BFEA}"/>
              </a:ext>
            </a:extLst>
          </p:cNvPr>
          <p:cNvSpPr>
            <a:spLocks noChangeArrowheads="1"/>
          </p:cNvSpPr>
          <p:nvPr/>
        </p:nvSpPr>
        <p:spPr bwMode="auto">
          <a:xfrm>
            <a:off x="3671888" y="3200400"/>
            <a:ext cx="180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chemeClr val="bg1"/>
                </a:solidFill>
                <a:latin typeface="Times New Roman" panose="02020603050405020304" pitchFamily="18" charset="0"/>
              </a:rPr>
              <a:t>Em có biết ?</a:t>
            </a:r>
          </a:p>
          <a:p>
            <a:pPr eaLnBrk="0" hangingPunct="0"/>
            <a:endParaRPr lang="en-US" altLang="en-US" sz="2400" b="1">
              <a:solidFill>
                <a:schemeClr val="bg1"/>
              </a:solidFill>
              <a:latin typeface="Times New Roman" panose="02020603050405020304" pitchFamily="18" charset="0"/>
            </a:endParaRPr>
          </a:p>
        </p:txBody>
      </p:sp>
      <p:sp>
        <p:nvSpPr>
          <p:cNvPr id="153604" name="Rectangle 4">
            <a:extLst>
              <a:ext uri="{FF2B5EF4-FFF2-40B4-BE49-F238E27FC236}">
                <a16:creationId xmlns:a16="http://schemas.microsoft.com/office/drawing/2014/main" id="{5B26232E-F778-43A8-B6A3-9FF02898F522}"/>
              </a:ext>
            </a:extLst>
          </p:cNvPr>
          <p:cNvSpPr>
            <a:spLocks noChangeArrowheads="1"/>
          </p:cNvSpPr>
          <p:nvPr/>
        </p:nvSpPr>
        <p:spPr bwMode="auto">
          <a:xfrm>
            <a:off x="3671888" y="3200400"/>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bg1"/>
                </a:solidFill>
                <a:latin typeface="Times New Roman" panose="02020603050405020304" pitchFamily="18" charset="0"/>
              </a:rPr>
              <a:t>Em có biết ?</a:t>
            </a:r>
          </a:p>
        </p:txBody>
      </p:sp>
      <p:sp>
        <p:nvSpPr>
          <p:cNvPr id="153605" name="Rectangle 5">
            <a:extLst>
              <a:ext uri="{FF2B5EF4-FFF2-40B4-BE49-F238E27FC236}">
                <a16:creationId xmlns:a16="http://schemas.microsoft.com/office/drawing/2014/main" id="{69D9B623-F6B7-4E7C-B4FC-6E46E1A1FA90}"/>
              </a:ext>
            </a:extLst>
          </p:cNvPr>
          <p:cNvSpPr>
            <a:spLocks noChangeArrowheads="1"/>
          </p:cNvSpPr>
          <p:nvPr/>
        </p:nvSpPr>
        <p:spPr bwMode="auto">
          <a:xfrm>
            <a:off x="76200" y="45720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u="sng" dirty="0">
                <a:solidFill>
                  <a:schemeClr val="hlink"/>
                </a:solidFill>
                <a:latin typeface="Times New Roman" panose="02020603050405020304" pitchFamily="18" charset="0"/>
              </a:rPr>
              <a:t>*</a:t>
            </a:r>
            <a:r>
              <a:rPr lang="en-US" altLang="en-US" sz="2400" b="1" u="sng" dirty="0" err="1">
                <a:solidFill>
                  <a:schemeClr val="hlink"/>
                </a:solidFill>
                <a:latin typeface="Times New Roman" panose="02020603050405020304" pitchFamily="18" charset="0"/>
              </a:rPr>
              <a:t>Mất</a:t>
            </a:r>
            <a:r>
              <a:rPr lang="en-US" altLang="en-US" sz="2400" b="1" u="sng" dirty="0">
                <a:solidFill>
                  <a:schemeClr val="hlink"/>
                </a:solidFill>
                <a:latin typeface="Times New Roman" panose="02020603050405020304" pitchFamily="18" charset="0"/>
              </a:rPr>
              <a:t> </a:t>
            </a:r>
            <a:r>
              <a:rPr lang="en-US" altLang="en-US" sz="2400" b="1" u="sng" dirty="0" err="1">
                <a:solidFill>
                  <a:schemeClr val="hlink"/>
                </a:solidFill>
                <a:latin typeface="Times New Roman" panose="02020603050405020304" pitchFamily="18" charset="0"/>
              </a:rPr>
              <a:t>đoạn</a:t>
            </a:r>
            <a:r>
              <a:rPr lang="en-US" altLang="en-US" sz="2400" b="1" u="sng" dirty="0">
                <a:solidFill>
                  <a:schemeClr val="hlink"/>
                </a:solidFill>
                <a:latin typeface="Times New Roman" panose="02020603050405020304" pitchFamily="18" charset="0"/>
              </a:rPr>
              <a:t> NST:</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Làm</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giảm</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sức</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sống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có</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thể</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gây</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chết</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sinh</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vật</a:t>
            </a:r>
            <a:r>
              <a:rPr lang="en-US" altLang="en-US" sz="2400" b="1" dirty="0">
                <a:solidFill>
                  <a:schemeClr val="hlink"/>
                </a:solidFill>
                <a:latin typeface="Times New Roman" panose="02020603050405020304" pitchFamily="18" charset="0"/>
              </a:rPr>
              <a:t>.</a:t>
            </a:r>
            <a:endParaRPr lang="en-US" altLang="en-US" sz="2400" b="1" u="sng" dirty="0">
              <a:solidFill>
                <a:schemeClr val="hlink"/>
              </a:solidFill>
              <a:latin typeface="Times New Roman" panose="02020603050405020304" pitchFamily="18" charset="0"/>
            </a:endParaRPr>
          </a:p>
          <a:p>
            <a:r>
              <a:rPr lang="en-US" altLang="en-US" sz="2400" dirty="0">
                <a:latin typeface="Times New Roman" panose="02020603050405020304" pitchFamily="18" charset="0"/>
              </a:rPr>
              <a:t>-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NST 21 </a:t>
            </a:r>
            <a:r>
              <a:rPr lang="en-US" altLang="en-US" sz="2400" dirty="0" err="1">
                <a:latin typeface="Times New Roman" panose="02020603050405020304" pitchFamily="18" charset="0"/>
              </a:rPr>
              <a:t>bị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đoạn</a:t>
            </a:r>
            <a:endParaRPr lang="en-US" altLang="en-US" sz="2400" dirty="0">
              <a:latin typeface="Times New Roman" panose="02020603050405020304" pitchFamily="18" charset="0"/>
            </a:endParaRPr>
          </a:p>
          <a:p>
            <a:r>
              <a:rPr lang="en-US" altLang="en-US" sz="2400" dirty="0">
                <a:latin typeface="Times New Roman" panose="02020603050405020304" pitchFamily="18" charset="0"/>
              </a:rPr>
              <a:t>- </a:t>
            </a:r>
            <a:r>
              <a:rPr lang="en-US" altLang="en-US" sz="2400" dirty="0" err="1">
                <a:latin typeface="Times New Roman" panose="02020603050405020304" pitchFamily="18" charset="0"/>
              </a:rPr>
              <a:t>Mất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ngắn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NST </a:t>
            </a: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5 ở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gây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hội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tiếng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mèo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kêu</a:t>
            </a:r>
            <a:r>
              <a:rPr lang="en-US" altLang="en-US" sz="2400" dirty="0">
                <a:latin typeface="Times New Roman" panose="02020603050405020304" pitchFamily="18" charset="0"/>
              </a:rPr>
              <a:t>.</a:t>
            </a:r>
          </a:p>
          <a:p>
            <a:r>
              <a:rPr lang="en-US" altLang="en-US" sz="2400" dirty="0">
                <a:latin typeface="Times New Roman" panose="02020603050405020304" pitchFamily="18" charset="0"/>
              </a:rPr>
              <a:t>- </a:t>
            </a:r>
            <a:r>
              <a:rPr lang="en-US" altLang="en-US" sz="2400" dirty="0" err="1">
                <a:latin typeface="Times New Roman" panose="02020603050405020304" pitchFamily="18" charset="0"/>
              </a:rPr>
              <a:t>Mất</a:t>
            </a:r>
            <a:r>
              <a:rPr lang="en-US" altLang="en-US" sz="2400" dirty="0">
                <a:latin typeface="Times New Roman" panose="02020603050405020304" pitchFamily="18" charset="0"/>
              </a:rPr>
              <a:t> 1 </a:t>
            </a:r>
            <a:r>
              <a:rPr lang="en-US" altLang="en-US" sz="2400" dirty="0" err="1">
                <a:latin typeface="Times New Roman" panose="02020603050405020304" pitchFamily="18" charset="0"/>
              </a:rPr>
              <a:t>phần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dài</a:t>
            </a:r>
            <a:r>
              <a:rPr lang="en-US" altLang="en-US" sz="2400" dirty="0">
                <a:latin typeface="Times New Roman" panose="02020603050405020304" pitchFamily="18" charset="0"/>
              </a:rPr>
              <a:t> ở NST 22 </a:t>
            </a:r>
            <a:r>
              <a:rPr lang="en-US" altLang="en-US" sz="2400" dirty="0" err="1">
                <a:latin typeface="Times New Roman" panose="02020603050405020304" pitchFamily="18" charset="0"/>
              </a:rPr>
              <a:t>gây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philadenphia</a:t>
            </a:r>
            <a:r>
              <a:rPr lang="en-US" altLang="en-US" sz="2400" dirty="0">
                <a:latin typeface="Times New Roman" panose="02020603050405020304" pitchFamily="18" charset="0"/>
              </a:rPr>
              <a:t>)</a:t>
            </a:r>
          </a:p>
          <a:p>
            <a:r>
              <a:rPr lang="en-US" altLang="en-US" sz="2400" b="1" u="sng" dirty="0">
                <a:solidFill>
                  <a:schemeClr val="hlink"/>
                </a:solidFill>
                <a:latin typeface="Times New Roman" panose="02020603050405020304" pitchFamily="18" charset="0"/>
              </a:rPr>
              <a:t>*</a:t>
            </a:r>
            <a:r>
              <a:rPr lang="en-US" altLang="en-US" sz="2400" b="1" u="sng" dirty="0" err="1">
                <a:solidFill>
                  <a:schemeClr val="hlink"/>
                </a:solidFill>
                <a:latin typeface="Times New Roman" panose="02020603050405020304" pitchFamily="18" charset="0"/>
              </a:rPr>
              <a:t>Lặp</a:t>
            </a:r>
            <a:r>
              <a:rPr lang="en-US" altLang="en-US" sz="2400" b="1" u="sng" dirty="0">
                <a:solidFill>
                  <a:schemeClr val="hlink"/>
                </a:solidFill>
                <a:latin typeface="Times New Roman" panose="02020603050405020304" pitchFamily="18" charset="0"/>
              </a:rPr>
              <a:t> </a:t>
            </a:r>
            <a:r>
              <a:rPr lang="en-US" altLang="en-US" sz="2400" b="1" u="sng" dirty="0" err="1">
                <a:solidFill>
                  <a:schemeClr val="hlink"/>
                </a:solidFill>
                <a:latin typeface="Times New Roman" panose="02020603050405020304" pitchFamily="18" charset="0"/>
              </a:rPr>
              <a:t>đoạn</a:t>
            </a:r>
            <a:r>
              <a:rPr lang="en-US" altLang="en-US" sz="2400" b="1" u="sng" dirty="0">
                <a:solidFill>
                  <a:schemeClr val="hlink"/>
                </a:solidFill>
                <a:latin typeface="Times New Roman" panose="02020603050405020304" pitchFamily="18" charset="0"/>
              </a:rPr>
              <a:t> NST:</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Làm</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tăng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hoặc</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giảm</a:t>
            </a:r>
            <a:r>
              <a:rPr lang="en-US" altLang="en-US" sz="2400" b="1" dirty="0">
                <a:solidFill>
                  <a:schemeClr val="hlink"/>
                </a:solidFill>
                <a:latin typeface="Times New Roman" panose="02020603050405020304" pitchFamily="18" charset="0"/>
              </a:rPr>
              <a:t> c</a:t>
            </a:r>
            <a:r>
              <a:rPr lang="vi-VN" altLang="en-US" sz="2400" b="1" dirty="0">
                <a:solidFill>
                  <a:schemeClr val="hlink"/>
                </a:solidFill>
                <a:latin typeface="Times New Roman" panose="02020603050405020304" pitchFamily="18" charset="0"/>
              </a:rPr>
              <a:t>ư</a:t>
            </a:r>
            <a:r>
              <a:rPr lang="en-US" altLang="en-US" sz="2400" b="1" dirty="0" err="1">
                <a:solidFill>
                  <a:schemeClr val="hlink"/>
                </a:solidFill>
                <a:latin typeface="Times New Roman" panose="02020603050405020304" pitchFamily="18" charset="0"/>
              </a:rPr>
              <a:t>ờng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độ</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biểu</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hiện</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tính</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trạng</a:t>
            </a:r>
            <a:r>
              <a:rPr lang="en-US" altLang="en-US" sz="2400" b="1" dirty="0">
                <a:solidFill>
                  <a:schemeClr val="hlink"/>
                </a:solidFill>
                <a:latin typeface="Times New Roman" panose="02020603050405020304" pitchFamily="18" charset="0"/>
              </a:rPr>
              <a:t>.</a:t>
            </a:r>
            <a:endParaRPr lang="en-US" altLang="en-US" sz="2400" b="1" u="sng" dirty="0">
              <a:solidFill>
                <a:schemeClr val="hlink"/>
              </a:solidFill>
              <a:latin typeface="Times New Roman" panose="02020603050405020304" pitchFamily="18" charset="0"/>
            </a:endParaRPr>
          </a:p>
          <a:p>
            <a:r>
              <a:rPr lang="en-US" altLang="en-US" sz="2400" dirty="0">
                <a:latin typeface="Times New Roman" panose="02020603050405020304" pitchFamily="18" charset="0"/>
              </a:rPr>
              <a:t>- </a:t>
            </a:r>
            <a:r>
              <a:rPr lang="en-US" altLang="en-US" sz="2400" dirty="0" err="1">
                <a:latin typeface="Times New Roman" panose="02020603050405020304" pitchFamily="18" charset="0"/>
              </a:rPr>
              <a:t>Lặp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đọan</a:t>
            </a:r>
            <a:r>
              <a:rPr lang="en-US" altLang="en-US" sz="2400" dirty="0">
                <a:latin typeface="Times New Roman" panose="02020603050405020304" pitchFamily="18" charset="0"/>
              </a:rPr>
              <a:t> 16a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NST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ruồi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giấm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sẽ</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mắt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ruồi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mắt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dẹp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lặp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càng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nhiều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mắt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càng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dẹp</a:t>
            </a:r>
            <a:r>
              <a:rPr lang="en-US" altLang="en-US" sz="2400" dirty="0">
                <a:latin typeface="Times New Roman" panose="02020603050405020304" pitchFamily="18" charset="0"/>
              </a:rPr>
              <a:t>)</a:t>
            </a:r>
          </a:p>
          <a:p>
            <a:r>
              <a:rPr lang="en-US" altLang="en-US" sz="2400" dirty="0">
                <a:latin typeface="Times New Roman" panose="02020603050405020304" pitchFamily="18" charset="0"/>
              </a:rPr>
              <a:t>-</a:t>
            </a:r>
            <a:r>
              <a:rPr lang="en-US" altLang="en-US" sz="2400" dirty="0" err="1">
                <a:latin typeface="Times New Roman" panose="02020603050405020304" pitchFamily="18" charset="0"/>
              </a:rPr>
              <a:t>Lặp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đoạn</a:t>
            </a:r>
            <a:r>
              <a:rPr lang="en-US" altLang="en-US" sz="2400" dirty="0">
                <a:latin typeface="Times New Roman" panose="02020603050405020304" pitchFamily="18" charset="0"/>
              </a:rPr>
              <a:t> ở </a:t>
            </a:r>
            <a:r>
              <a:rPr lang="en-US" altLang="en-US" sz="2400" dirty="0" err="1">
                <a:latin typeface="Times New Roman" panose="02020603050405020304" pitchFamily="18" charset="0"/>
              </a:rPr>
              <a:t>lúa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tăng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hoạt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enzim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amilaza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sản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bia</a:t>
            </a:r>
            <a:r>
              <a:rPr lang="en-US" altLang="en-US" sz="2400" dirty="0">
                <a:latin typeface="Times New Roman" panose="02020603050405020304" pitchFamily="18" charset="0"/>
              </a:rPr>
              <a:t>.</a:t>
            </a:r>
          </a:p>
          <a:p>
            <a:r>
              <a:rPr lang="en-US" altLang="en-US" sz="2400" b="1" u="sng" dirty="0">
                <a:solidFill>
                  <a:schemeClr val="hlink"/>
                </a:solidFill>
                <a:latin typeface="Times New Roman" panose="02020603050405020304" pitchFamily="18" charset="0"/>
              </a:rPr>
              <a:t>*</a:t>
            </a:r>
            <a:r>
              <a:rPr lang="en-US" altLang="en-US" sz="2400" b="1" u="sng" dirty="0" err="1">
                <a:solidFill>
                  <a:schemeClr val="hlink"/>
                </a:solidFill>
                <a:latin typeface="Times New Roman" panose="02020603050405020304" pitchFamily="18" charset="0"/>
              </a:rPr>
              <a:t>Đảo</a:t>
            </a:r>
            <a:r>
              <a:rPr lang="en-US" altLang="en-US" sz="2400" b="1" u="sng" dirty="0">
                <a:solidFill>
                  <a:schemeClr val="hlink"/>
                </a:solidFill>
                <a:latin typeface="Times New Roman" panose="02020603050405020304" pitchFamily="18" charset="0"/>
              </a:rPr>
              <a:t> </a:t>
            </a:r>
            <a:r>
              <a:rPr lang="en-US" altLang="en-US" sz="2400" b="1" u="sng" dirty="0" err="1">
                <a:solidFill>
                  <a:schemeClr val="hlink"/>
                </a:solidFill>
                <a:latin typeface="Times New Roman" panose="02020603050405020304" pitchFamily="18" charset="0"/>
              </a:rPr>
              <a:t>đọan</a:t>
            </a:r>
            <a:r>
              <a:rPr lang="en-US" altLang="en-US" sz="2400" b="1" u="sng" dirty="0">
                <a:solidFill>
                  <a:schemeClr val="hlink"/>
                </a:solidFill>
                <a:latin typeface="Times New Roman" panose="02020603050405020304" pitchFamily="18" charset="0"/>
              </a:rPr>
              <a:t>:</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Thường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ít</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ảnh</a:t>
            </a:r>
            <a:r>
              <a:rPr lang="en-US" altLang="en-US" sz="2400" b="1" dirty="0">
                <a:solidFill>
                  <a:schemeClr val="hlink"/>
                </a:solidFill>
                <a:latin typeface="Times New Roman" panose="02020603050405020304" pitchFamily="18" charset="0"/>
              </a:rPr>
              <a:t> h</a:t>
            </a:r>
            <a:r>
              <a:rPr lang="vi-VN" altLang="en-US" sz="2400" b="1" dirty="0">
                <a:solidFill>
                  <a:schemeClr val="hlink"/>
                </a:solidFill>
                <a:latin typeface="Times New Roman" panose="02020603050405020304" pitchFamily="18" charset="0"/>
              </a:rPr>
              <a:t>ư</a:t>
            </a:r>
            <a:r>
              <a:rPr lang="en-US" altLang="en-US" sz="2400" b="1" dirty="0" err="1">
                <a:solidFill>
                  <a:schemeClr val="hlink"/>
                </a:solidFill>
                <a:latin typeface="Times New Roman" panose="02020603050405020304" pitchFamily="18" charset="0"/>
              </a:rPr>
              <a:t>ởng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đến</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sức</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sống</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sinh</a:t>
            </a:r>
            <a:r>
              <a:rPr lang="en-US" altLang="en-US" sz="2400" b="1" dirty="0">
                <a:solidFill>
                  <a:schemeClr val="hlink"/>
                </a:solidFill>
                <a:latin typeface="Times New Roman" panose="02020603050405020304" pitchFamily="18" charset="0"/>
              </a:rPr>
              <a:t> </a:t>
            </a:r>
            <a:r>
              <a:rPr lang="en-US" altLang="en-US" sz="2400" b="1" dirty="0" err="1">
                <a:solidFill>
                  <a:schemeClr val="hlink"/>
                </a:solidFill>
                <a:latin typeface="Times New Roman" panose="02020603050405020304" pitchFamily="18" charset="0"/>
              </a:rPr>
              <a:t>vật</a:t>
            </a:r>
            <a:r>
              <a:rPr lang="en-US" altLang="en-US" sz="2400" b="1" dirty="0">
                <a:solidFill>
                  <a:schemeClr val="hlink"/>
                </a:solidFill>
                <a:latin typeface="Times New Roman" panose="02020603050405020304" pitchFamily="18" charset="0"/>
              </a:rPr>
              <a:t>.</a:t>
            </a:r>
            <a:r>
              <a:rPr lang="en-US" altLang="en-US" sz="2400" dirty="0">
                <a:latin typeface="Times New Roman" panose="02020603050405020304" pitchFamily="18" charset="0"/>
              </a:rPr>
              <a:t> </a:t>
            </a:r>
          </a:p>
          <a:p>
            <a:r>
              <a:rPr lang="en-US" altLang="en-US" sz="2400" dirty="0" err="1">
                <a:latin typeface="Times New Roman" panose="02020603050405020304" pitchFamily="18" charset="0"/>
              </a:rPr>
              <a:t>Vì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chất</a:t>
            </a:r>
            <a:r>
              <a:rPr lang="en-US" altLang="en-US" sz="2400" dirty="0">
                <a:latin typeface="Times New Roman" panose="02020603050405020304" pitchFamily="18" charset="0"/>
              </a:rPr>
              <a:t> di </a:t>
            </a:r>
            <a:r>
              <a:rPr lang="en-US" altLang="en-US" sz="2400" dirty="0" err="1">
                <a:latin typeface="Times New Roman" panose="02020603050405020304" pitchFamily="18" charset="0"/>
              </a:rPr>
              <a:t>truyền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loài</a:t>
            </a:r>
            <a:r>
              <a:rPr lang="en-US" altLang="en-US" sz="2400" dirty="0">
                <a:latin typeface="Times New Roman" panose="02020603050405020304" pitchFamily="18" charset="0"/>
              </a:rPr>
              <a:t>.</a:t>
            </a:r>
          </a:p>
          <a:p>
            <a:r>
              <a:rPr lang="en-US" altLang="en-US" sz="2400" dirty="0">
                <a:latin typeface="Times New Roman" panose="02020603050405020304" pitchFamily="18" charset="0"/>
              </a:rPr>
              <a:t>-VD: </a:t>
            </a:r>
            <a:r>
              <a:rPr lang="en-US" altLang="en-US" sz="2400" dirty="0" err="1">
                <a:latin typeface="Times New Roman" panose="02020603050405020304" pitchFamily="18" charset="0"/>
              </a:rPr>
              <a:t>ruồi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giấm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ta </a:t>
            </a:r>
            <a:r>
              <a:rPr lang="en-US" altLang="en-US" sz="2400" dirty="0" err="1">
                <a:latin typeface="Times New Roman" panose="02020603050405020304" pitchFamily="18" charset="0"/>
              </a:rPr>
              <a:t>phát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hiện</a:t>
            </a:r>
            <a:r>
              <a:rPr lang="en-US" altLang="en-US" sz="2400" dirty="0">
                <a:latin typeface="Times New Roman" panose="02020603050405020304" pitchFamily="18" charset="0"/>
              </a:rPr>
              <a:t> ra 12 </a:t>
            </a:r>
            <a:r>
              <a:rPr lang="en-US" altLang="en-US" sz="2400" dirty="0" err="1">
                <a:latin typeface="Times New Roman" panose="02020603050405020304" pitchFamily="18" charset="0"/>
              </a:rPr>
              <a:t>dạng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đảo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đoạn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a:t>
            </a:r>
            <a:r>
              <a:rPr lang="en-US" altLang="en-US" sz="2800" dirty="0">
                <a:latin typeface="Times New Roman" panose="02020603050405020304" pitchFamily="18" charset="0"/>
              </a:rPr>
              <a:t>NST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thứ</a:t>
            </a:r>
            <a:r>
              <a:rPr lang="en-US" altLang="en-US" sz="2400" dirty="0">
                <a:latin typeface="Times New Roman" panose="02020603050405020304" pitchFamily="18" charset="0"/>
              </a:rPr>
              <a:t> 3, </a:t>
            </a:r>
            <a:r>
              <a:rPr lang="en-US" altLang="en-US" sz="2400" dirty="0" err="1">
                <a:latin typeface="Times New Roman" panose="02020603050405020304" pitchFamily="18" charset="0"/>
              </a:rPr>
              <a:t>liên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quan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đến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năng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trường</a:t>
            </a:r>
            <a:r>
              <a:rPr lang="en-US" altLang="en-US" sz="2400" dirty="0">
                <a:latin typeface="Times New Roman" panose="02020603050405020304" pitchFamily="18" charset="0"/>
              </a:rPr>
              <a:t>.</a:t>
            </a:r>
          </a:p>
          <a:p>
            <a:r>
              <a:rPr lang="en-US" altLang="en-US" sz="2400" dirty="0">
                <a:latin typeface="Times New Roman" panose="02020603050405020304" pitchFamily="18" charset="0"/>
              </a:rPr>
              <a:t>  </a:t>
            </a:r>
          </a:p>
        </p:txBody>
      </p:sp>
      <p:sp>
        <p:nvSpPr>
          <p:cNvPr id="153606" name="Text Box 6">
            <a:extLst>
              <a:ext uri="{FF2B5EF4-FFF2-40B4-BE49-F238E27FC236}">
                <a16:creationId xmlns:a16="http://schemas.microsoft.com/office/drawing/2014/main" id="{223984A9-7F24-46CB-8E4F-7C23ECDBF7A9}"/>
              </a:ext>
            </a:extLst>
          </p:cNvPr>
          <p:cNvSpPr txBox="1">
            <a:spLocks noChangeArrowheads="1"/>
          </p:cNvSpPr>
          <p:nvPr/>
        </p:nvSpPr>
        <p:spPr bwMode="auto">
          <a:xfrm>
            <a:off x="2590800" y="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err="1">
                <a:solidFill>
                  <a:srgbClr val="FF0000"/>
                </a:solidFill>
                <a:latin typeface="Times New Roman" panose="02020603050405020304" pitchFamily="18" charset="0"/>
              </a:rPr>
              <a:t>Em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có</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biết</a:t>
            </a:r>
            <a:r>
              <a:rPr lang="en-US" altLang="en-US" sz="2400" b="1" dirty="0">
                <a:solidFill>
                  <a:srgbClr val="FF0000"/>
                </a:solidFill>
                <a:latin typeface="Times New Roman" panose="02020603050405020304" pitchFamily="18" charset="0"/>
              </a:rPr>
              <a:t>?</a:t>
            </a:r>
          </a:p>
        </p:txBody>
      </p:sp>
      <p:sp>
        <p:nvSpPr>
          <p:cNvPr id="153607" name="AutoShape 7">
            <a:hlinkClick r:id="" action="ppaction://noaction" highlightClick="1"/>
            <a:extLst>
              <a:ext uri="{FF2B5EF4-FFF2-40B4-BE49-F238E27FC236}">
                <a16:creationId xmlns:a16="http://schemas.microsoft.com/office/drawing/2014/main" id="{1E5D8367-8E86-4215-B68D-362E83D81BC8}"/>
              </a:ext>
            </a:extLst>
          </p:cNvPr>
          <p:cNvSpPr>
            <a:spLocks noChangeArrowheads="1"/>
          </p:cNvSpPr>
          <p:nvPr/>
        </p:nvSpPr>
        <p:spPr bwMode="auto">
          <a:xfrm>
            <a:off x="8915400" y="6553200"/>
            <a:ext cx="2286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4640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63" name="Group 71">
            <a:extLst>
              <a:ext uri="{FF2B5EF4-FFF2-40B4-BE49-F238E27FC236}">
                <a16:creationId xmlns:a16="http://schemas.microsoft.com/office/drawing/2014/main" id="{2BAFCBAA-81EB-4892-A21E-CF2CF91B2AD7}"/>
              </a:ext>
            </a:extLst>
          </p:cNvPr>
          <p:cNvGraphicFramePr>
            <a:graphicFrameLocks noGrp="1"/>
          </p:cNvGraphicFramePr>
          <p:nvPr>
            <p:extLst>
              <p:ext uri="{D42A27DB-BD31-4B8C-83A1-F6EECF244321}">
                <p14:modId xmlns:p14="http://schemas.microsoft.com/office/powerpoint/2010/main" val="3571885835"/>
              </p:ext>
            </p:extLst>
          </p:nvPr>
        </p:nvGraphicFramePr>
        <p:xfrm>
          <a:off x="179388" y="1143001"/>
          <a:ext cx="8785225" cy="5558091"/>
        </p:xfrm>
        <a:graphic>
          <a:graphicData uri="http://schemas.openxmlformats.org/drawingml/2006/table">
            <a:tbl>
              <a:tblPr/>
              <a:tblGrid>
                <a:gridCol w="1655762">
                  <a:extLst>
                    <a:ext uri="{9D8B030D-6E8A-4147-A177-3AD203B41FA5}">
                      <a16:colId xmlns:a16="http://schemas.microsoft.com/office/drawing/2014/main" val="3152649646"/>
                    </a:ext>
                  </a:extLst>
                </a:gridCol>
                <a:gridCol w="2016125">
                  <a:extLst>
                    <a:ext uri="{9D8B030D-6E8A-4147-A177-3AD203B41FA5}">
                      <a16:colId xmlns:a16="http://schemas.microsoft.com/office/drawing/2014/main" val="964075678"/>
                    </a:ext>
                  </a:extLst>
                </a:gridCol>
                <a:gridCol w="2736850">
                  <a:extLst>
                    <a:ext uri="{9D8B030D-6E8A-4147-A177-3AD203B41FA5}">
                      <a16:colId xmlns:a16="http://schemas.microsoft.com/office/drawing/2014/main" val="3803902333"/>
                    </a:ext>
                  </a:extLst>
                </a:gridCol>
                <a:gridCol w="2376488">
                  <a:extLst>
                    <a:ext uri="{9D8B030D-6E8A-4147-A177-3AD203B41FA5}">
                      <a16:colId xmlns:a16="http://schemas.microsoft.com/office/drawing/2014/main" val="1456682340"/>
                    </a:ext>
                  </a:extLst>
                </a:gridCol>
              </a:tblGrid>
              <a:tr h="126487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Tác nhân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Tiến hành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Kết quả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Ứng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3389649"/>
                  </a:ext>
                </a:extLst>
              </a:tr>
              <a:tr h="135089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Tia phóng xạ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x, </a:t>
                      </a:r>
                      <a:r>
                        <a:rPr kumimoji="0" lang="el-GR"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α</a:t>
                      </a:r>
                      <a:r>
                        <a:rPr kumimoji="0" lang="vi-VN"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l-GR"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β</a:t>
                      </a:r>
                      <a:r>
                        <a:rPr kumimoji="0" lang="vi-VN"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ar-SA"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9474244"/>
                  </a:ext>
                </a:extLst>
              </a:tr>
              <a:tr h="13489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Tia tử ngoại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9277573"/>
                  </a:ext>
                </a:extLst>
              </a:tr>
              <a:tr h="15933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en-US" sz="2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Sốc nhiệt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7754298"/>
                  </a:ext>
                </a:extLst>
              </a:tr>
            </a:tbl>
          </a:graphicData>
        </a:graphic>
      </p:graphicFrame>
      <p:sp>
        <p:nvSpPr>
          <p:cNvPr id="59421" name="Rectangle 29">
            <a:extLst>
              <a:ext uri="{FF2B5EF4-FFF2-40B4-BE49-F238E27FC236}">
                <a16:creationId xmlns:a16="http://schemas.microsoft.com/office/drawing/2014/main" id="{E68DF6BD-E471-4BFB-9C58-4A81F8F65BFB}"/>
              </a:ext>
            </a:extLst>
          </p:cNvPr>
          <p:cNvSpPr>
            <a:spLocks noChangeArrowheads="1"/>
          </p:cNvSpPr>
          <p:nvPr/>
        </p:nvSpPr>
        <p:spPr bwMode="auto">
          <a:xfrm>
            <a:off x="827088" y="1989138"/>
            <a:ext cx="7129462" cy="376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en-US" i="1" dirty="0">
              <a:solidFill>
                <a:srgbClr val="0000FF"/>
              </a:solidFill>
              <a:latin typeface="Arial" panose="020B0604020202020204" pitchFamily="34" charset="0"/>
            </a:endParaRPr>
          </a:p>
        </p:txBody>
      </p:sp>
      <p:sp>
        <p:nvSpPr>
          <p:cNvPr id="59422" name="AutoShape 30">
            <a:extLst>
              <a:ext uri="{FF2B5EF4-FFF2-40B4-BE49-F238E27FC236}">
                <a16:creationId xmlns:a16="http://schemas.microsoft.com/office/drawing/2014/main" id="{BA590D86-5339-4EEB-A91F-A28BEB0139DB}"/>
              </a:ext>
            </a:extLst>
          </p:cNvPr>
          <p:cNvSpPr>
            <a:spLocks noChangeArrowheads="1"/>
          </p:cNvSpPr>
          <p:nvPr/>
        </p:nvSpPr>
        <p:spPr bwMode="auto">
          <a:xfrm>
            <a:off x="468313" y="188913"/>
            <a:ext cx="7632700" cy="431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1" dirty="0">
                <a:solidFill>
                  <a:srgbClr val="0000FF"/>
                </a:solidFill>
              </a:rPr>
              <a:t>T</a:t>
            </a:r>
            <a:r>
              <a:rPr lang="vi-VN" altLang="en-US" sz="2800" i="1" dirty="0">
                <a:solidFill>
                  <a:srgbClr val="0000FF"/>
                </a:solidFill>
              </a:rPr>
              <a:t>ác nhân vật lí gây đột biến</a:t>
            </a:r>
            <a:r>
              <a:rPr lang="en-US" altLang="en-US" sz="2800" i="1" dirty="0">
                <a:solidFill>
                  <a:srgbClr val="0000FF"/>
                </a:solidFill>
              </a:rPr>
              <a:t> </a:t>
            </a:r>
            <a:r>
              <a:rPr lang="en-US" altLang="en-US" sz="2800" i="1" dirty="0" err="1">
                <a:solidFill>
                  <a:srgbClr val="0000FF"/>
                </a:solidFill>
              </a:rPr>
              <a:t>cấu</a:t>
            </a:r>
            <a:r>
              <a:rPr lang="en-US" altLang="en-US" sz="2800" i="1" dirty="0">
                <a:solidFill>
                  <a:srgbClr val="0000FF"/>
                </a:solidFill>
              </a:rPr>
              <a:t> </a:t>
            </a:r>
            <a:r>
              <a:rPr lang="en-US" altLang="en-US" sz="2800" i="1" dirty="0" err="1">
                <a:solidFill>
                  <a:srgbClr val="0000FF"/>
                </a:solidFill>
              </a:rPr>
              <a:t>trúc</a:t>
            </a:r>
            <a:r>
              <a:rPr lang="en-US" altLang="en-US" sz="2800" i="1" dirty="0">
                <a:solidFill>
                  <a:srgbClr val="0000FF"/>
                </a:solidFill>
              </a:rPr>
              <a:t> NST</a:t>
            </a:r>
            <a:endParaRPr lang="vi-VN" altLang="en-US" sz="2800" i="1" dirty="0">
              <a:solidFill>
                <a:srgbClr val="0000FF"/>
              </a:solidFill>
            </a:endParaRPr>
          </a:p>
        </p:txBody>
      </p:sp>
      <p:sp>
        <p:nvSpPr>
          <p:cNvPr id="59435" name="Rectangle 43">
            <a:extLst>
              <a:ext uri="{FF2B5EF4-FFF2-40B4-BE49-F238E27FC236}">
                <a16:creationId xmlns:a16="http://schemas.microsoft.com/office/drawing/2014/main" id="{22FDC241-9AD7-4705-A359-062C790CC82C}"/>
              </a:ext>
            </a:extLst>
          </p:cNvPr>
          <p:cNvSpPr>
            <a:spLocks noChangeArrowheads="1"/>
          </p:cNvSpPr>
          <p:nvPr/>
        </p:nvSpPr>
        <p:spPr bwMode="auto">
          <a:xfrm>
            <a:off x="1885403" y="2565509"/>
            <a:ext cx="1871663" cy="10096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vi-VN" altLang="en-US" sz="1600" b="0" dirty="0">
                <a:cs typeface="Times New Roman" panose="02020603050405020304" pitchFamily="18" charset="0"/>
              </a:rPr>
              <a:t> Chiếu tia, các tia</a:t>
            </a:r>
          </a:p>
          <a:p>
            <a:pPr algn="ctr"/>
            <a:r>
              <a:rPr lang="vi-VN" altLang="en-US" sz="1600" b="0" dirty="0">
                <a:cs typeface="Times New Roman" panose="02020603050405020304" pitchFamily="18" charset="0"/>
              </a:rPr>
              <a:t> xuyên qua màng ,</a:t>
            </a:r>
          </a:p>
          <a:p>
            <a:pPr algn="ctr"/>
            <a:r>
              <a:rPr lang="vi-VN" altLang="en-US" sz="1600" b="0" dirty="0">
                <a:cs typeface="Times New Roman" panose="02020603050405020304" pitchFamily="18" charset="0"/>
              </a:rPr>
              <a:t>mô(xuyên sâu)</a:t>
            </a:r>
          </a:p>
          <a:p>
            <a:pPr algn="ctr"/>
            <a:r>
              <a:rPr lang="vi-VN" altLang="en-US" sz="1600" b="0" dirty="0">
                <a:cs typeface="Times New Roman" panose="02020603050405020304" pitchFamily="18" charset="0"/>
              </a:rPr>
              <a:t> -Tác động lên ADN</a:t>
            </a:r>
            <a:endParaRPr lang="vi-VN" altLang="en-US" sz="1600" u="sng" dirty="0">
              <a:cs typeface="Times New Roman" panose="02020603050405020304" pitchFamily="18" charset="0"/>
            </a:endParaRPr>
          </a:p>
        </p:txBody>
      </p:sp>
      <p:sp>
        <p:nvSpPr>
          <p:cNvPr id="59436" name="Rectangle 44">
            <a:extLst>
              <a:ext uri="{FF2B5EF4-FFF2-40B4-BE49-F238E27FC236}">
                <a16:creationId xmlns:a16="http://schemas.microsoft.com/office/drawing/2014/main" id="{28089844-8356-4DD4-B33D-7064CC713355}"/>
              </a:ext>
            </a:extLst>
          </p:cNvPr>
          <p:cNvSpPr>
            <a:spLocks noChangeArrowheads="1"/>
          </p:cNvSpPr>
          <p:nvPr/>
        </p:nvSpPr>
        <p:spPr bwMode="auto">
          <a:xfrm>
            <a:off x="4032250" y="2820442"/>
            <a:ext cx="2087562" cy="7921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vi-VN" altLang="en-US" sz="1600" b="0" dirty="0">
                <a:cs typeface="Times New Roman" panose="02020603050405020304" pitchFamily="18" charset="0"/>
              </a:rPr>
              <a:t>   Gây đột biến gen</a:t>
            </a:r>
          </a:p>
          <a:p>
            <a:pPr>
              <a:buFontTx/>
              <a:buChar char="-"/>
            </a:pPr>
            <a:r>
              <a:rPr lang="vi-VN" altLang="en-US" sz="1600" b="0" dirty="0">
                <a:cs typeface="Times New Roman" panose="02020603050405020304" pitchFamily="18" charset="0"/>
              </a:rPr>
              <a:t>   Chấn thương,</a:t>
            </a:r>
          </a:p>
          <a:p>
            <a:r>
              <a:rPr lang="vi-VN" altLang="en-US" sz="1600" b="0" dirty="0">
                <a:cs typeface="Times New Roman" panose="02020603050405020304" pitchFamily="18" charset="0"/>
              </a:rPr>
              <a:t> gây đột biến ở NST</a:t>
            </a:r>
            <a:r>
              <a:rPr lang="vi-VN" altLang="en-US" b="0" dirty="0">
                <a:latin typeface="Arial" panose="020B0604020202020204" pitchFamily="34" charset="0"/>
              </a:rPr>
              <a:t> </a:t>
            </a:r>
          </a:p>
          <a:p>
            <a:endParaRPr lang="vi-VN" altLang="en-US" u="sng" dirty="0">
              <a:latin typeface="Arial" panose="020B0604020202020204" pitchFamily="34" charset="0"/>
            </a:endParaRPr>
          </a:p>
        </p:txBody>
      </p:sp>
      <p:sp>
        <p:nvSpPr>
          <p:cNvPr id="59439" name="Rectangle 47">
            <a:extLst>
              <a:ext uri="{FF2B5EF4-FFF2-40B4-BE49-F238E27FC236}">
                <a16:creationId xmlns:a16="http://schemas.microsoft.com/office/drawing/2014/main" id="{4345BF83-BF89-45F7-9033-9F1194B05588}"/>
              </a:ext>
            </a:extLst>
          </p:cNvPr>
          <p:cNvSpPr>
            <a:spLocks noChangeArrowheads="1"/>
          </p:cNvSpPr>
          <p:nvPr/>
        </p:nvSpPr>
        <p:spPr bwMode="auto">
          <a:xfrm>
            <a:off x="6623050" y="2527300"/>
            <a:ext cx="1944687" cy="10096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altLang="en-US" sz="1600" b="0" dirty="0">
                <a:cs typeface="Times New Roman" panose="02020603050405020304" pitchFamily="18" charset="0"/>
              </a:rPr>
              <a:t>- Chiếu xạ vào hạtnảy</a:t>
            </a:r>
          </a:p>
          <a:p>
            <a:r>
              <a:rPr lang="vi-VN" altLang="en-US" sz="1600" b="0" dirty="0">
                <a:cs typeface="Times New Roman" panose="02020603050405020304" pitchFamily="18" charset="0"/>
              </a:rPr>
              <a:t> mầm, đỉnh sinh trưởng...</a:t>
            </a:r>
          </a:p>
          <a:p>
            <a:r>
              <a:rPr lang="vi-VN" altLang="en-US" sz="1600" b="0" dirty="0">
                <a:cs typeface="Times New Roman" panose="02020603050405020304" pitchFamily="18" charset="0"/>
              </a:rPr>
              <a:t>-  Mô thực vật nuôi cấy</a:t>
            </a:r>
          </a:p>
        </p:txBody>
      </p:sp>
      <p:sp>
        <p:nvSpPr>
          <p:cNvPr id="59448" name="Rectangle 56">
            <a:extLst>
              <a:ext uri="{FF2B5EF4-FFF2-40B4-BE49-F238E27FC236}">
                <a16:creationId xmlns:a16="http://schemas.microsoft.com/office/drawing/2014/main" id="{23DCA5C3-D2E7-44BB-BEC9-37A006C63E74}"/>
              </a:ext>
            </a:extLst>
          </p:cNvPr>
          <p:cNvSpPr>
            <a:spLocks noChangeArrowheads="1"/>
          </p:cNvSpPr>
          <p:nvPr/>
        </p:nvSpPr>
        <p:spPr bwMode="auto">
          <a:xfrm>
            <a:off x="1979613" y="4221163"/>
            <a:ext cx="1728787" cy="86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r>
              <a:rPr lang="vi-VN" altLang="en-US" b="0">
                <a:cs typeface="Times New Roman" panose="02020603050405020304" pitchFamily="18" charset="0"/>
              </a:rPr>
              <a:t>Chiếu tia, các tia</a:t>
            </a:r>
          </a:p>
          <a:p>
            <a:pPr>
              <a:spcBef>
                <a:spcPct val="20000"/>
              </a:spcBef>
            </a:pPr>
            <a:r>
              <a:rPr lang="vi-VN" altLang="en-US" b="0">
                <a:cs typeface="Times New Roman" panose="02020603050405020304" pitchFamily="18" charset="0"/>
              </a:rPr>
              <a:t>xuyên qua màng</a:t>
            </a:r>
          </a:p>
          <a:p>
            <a:pPr>
              <a:spcBef>
                <a:spcPct val="20000"/>
              </a:spcBef>
            </a:pPr>
            <a:r>
              <a:rPr lang="vi-VN" altLang="en-US" b="0">
                <a:cs typeface="Times New Roman" panose="02020603050405020304" pitchFamily="18" charset="0"/>
              </a:rPr>
              <a:t> (xuyên nông)</a:t>
            </a:r>
          </a:p>
          <a:p>
            <a:endParaRPr lang="vi-VN" altLang="en-US" u="sng">
              <a:cs typeface="Times New Roman" panose="02020603050405020304" pitchFamily="18" charset="0"/>
            </a:endParaRPr>
          </a:p>
        </p:txBody>
      </p:sp>
      <p:sp>
        <p:nvSpPr>
          <p:cNvPr id="59449" name="Rectangle 57">
            <a:extLst>
              <a:ext uri="{FF2B5EF4-FFF2-40B4-BE49-F238E27FC236}">
                <a16:creationId xmlns:a16="http://schemas.microsoft.com/office/drawing/2014/main" id="{037CA8FF-5031-47AB-BA9B-E1379983D4F2}"/>
              </a:ext>
            </a:extLst>
          </p:cNvPr>
          <p:cNvSpPr>
            <a:spLocks noChangeArrowheads="1"/>
          </p:cNvSpPr>
          <p:nvPr/>
        </p:nvSpPr>
        <p:spPr bwMode="auto">
          <a:xfrm>
            <a:off x="4067175" y="4149725"/>
            <a:ext cx="2089150" cy="792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vi-VN" altLang="en-US" b="0">
                <a:cs typeface="Times New Roman" panose="02020603050405020304" pitchFamily="18" charset="0"/>
              </a:rPr>
              <a:t>- Gây đột biến gen</a:t>
            </a:r>
          </a:p>
          <a:p>
            <a:pPr algn="ctr"/>
            <a:endParaRPr lang="vi-VN" altLang="en-US" u="sng">
              <a:latin typeface="Arial" panose="020B0604020202020204" pitchFamily="34" charset="0"/>
            </a:endParaRPr>
          </a:p>
        </p:txBody>
      </p:sp>
      <p:sp>
        <p:nvSpPr>
          <p:cNvPr id="59451" name="Rectangle 59">
            <a:extLst>
              <a:ext uri="{FF2B5EF4-FFF2-40B4-BE49-F238E27FC236}">
                <a16:creationId xmlns:a16="http://schemas.microsoft.com/office/drawing/2014/main" id="{54400D1A-A2C4-40C9-963A-04548448FD3D}"/>
              </a:ext>
            </a:extLst>
          </p:cNvPr>
          <p:cNvSpPr>
            <a:spLocks noChangeArrowheads="1"/>
          </p:cNvSpPr>
          <p:nvPr/>
        </p:nvSpPr>
        <p:spPr bwMode="auto">
          <a:xfrm>
            <a:off x="6659563" y="4149725"/>
            <a:ext cx="1871662" cy="86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r>
              <a:rPr lang="vi-VN" altLang="en-US" b="0">
                <a:cs typeface="Times New Roman" panose="02020603050405020304" pitchFamily="18" charset="0"/>
              </a:rPr>
              <a:t>Xử lí vi sinh vật, bào</a:t>
            </a:r>
          </a:p>
          <a:p>
            <a:pPr>
              <a:spcBef>
                <a:spcPct val="20000"/>
              </a:spcBef>
            </a:pPr>
            <a:r>
              <a:rPr lang="vi-VN" altLang="en-US" b="0">
                <a:cs typeface="Times New Roman" panose="02020603050405020304" pitchFamily="18" charset="0"/>
              </a:rPr>
              <a:t>tửvà hạt phấn</a:t>
            </a:r>
          </a:p>
          <a:p>
            <a:endParaRPr lang="vi-VN" altLang="en-US" u="sng">
              <a:latin typeface="Arial" panose="020B0604020202020204" pitchFamily="34" charset="0"/>
            </a:endParaRPr>
          </a:p>
        </p:txBody>
      </p:sp>
      <p:sp>
        <p:nvSpPr>
          <p:cNvPr id="59452" name="Rectangle 60">
            <a:extLst>
              <a:ext uri="{FF2B5EF4-FFF2-40B4-BE49-F238E27FC236}">
                <a16:creationId xmlns:a16="http://schemas.microsoft.com/office/drawing/2014/main" id="{C0B998E5-B167-4CD3-B128-939CC1498EB3}"/>
              </a:ext>
            </a:extLst>
          </p:cNvPr>
          <p:cNvSpPr>
            <a:spLocks noChangeArrowheads="1"/>
          </p:cNvSpPr>
          <p:nvPr/>
        </p:nvSpPr>
        <p:spPr bwMode="auto">
          <a:xfrm>
            <a:off x="2051050" y="5300663"/>
            <a:ext cx="1728788" cy="5762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endParaRPr lang="vi-VN" altLang="en-US" sz="1600" b="0">
              <a:latin typeface="Arial" panose="020B0604020202020204" pitchFamily="34" charset="0"/>
            </a:endParaRPr>
          </a:p>
          <a:p>
            <a:pPr algn="ctr">
              <a:spcBef>
                <a:spcPct val="20000"/>
              </a:spcBef>
            </a:pPr>
            <a:endParaRPr lang="vi-VN" altLang="en-US" sz="1600" b="0">
              <a:latin typeface="Arial" panose="020B0604020202020204" pitchFamily="34" charset="0"/>
            </a:endParaRPr>
          </a:p>
          <a:p>
            <a:pPr algn="ctr">
              <a:spcBef>
                <a:spcPct val="20000"/>
              </a:spcBef>
            </a:pPr>
            <a:r>
              <a:rPr lang="vi-VN" altLang="en-US" sz="1600" b="0">
                <a:cs typeface="Times New Roman" panose="02020603050405020304" pitchFamily="18" charset="0"/>
              </a:rPr>
              <a:t>Tăng giảm nhiệt độ </a:t>
            </a:r>
          </a:p>
          <a:p>
            <a:pPr algn="ctr">
              <a:spcBef>
                <a:spcPct val="20000"/>
              </a:spcBef>
            </a:pPr>
            <a:r>
              <a:rPr lang="vi-VN" altLang="en-US" sz="1600" b="0">
                <a:cs typeface="Times New Roman" panose="02020603050405020304" pitchFamily="18" charset="0"/>
              </a:rPr>
              <a:t>môi trường đột ngột</a:t>
            </a:r>
          </a:p>
          <a:p>
            <a:pPr algn="ctr"/>
            <a:endParaRPr lang="vi-VN" altLang="en-US" u="sng">
              <a:latin typeface="Arial" panose="020B0604020202020204" pitchFamily="34" charset="0"/>
            </a:endParaRPr>
          </a:p>
        </p:txBody>
      </p:sp>
      <p:sp>
        <p:nvSpPr>
          <p:cNvPr id="59454" name="Rectangle 62">
            <a:extLst>
              <a:ext uri="{FF2B5EF4-FFF2-40B4-BE49-F238E27FC236}">
                <a16:creationId xmlns:a16="http://schemas.microsoft.com/office/drawing/2014/main" id="{9AA452A1-48BF-472E-9B30-FD431534AFC3}"/>
              </a:ext>
            </a:extLst>
          </p:cNvPr>
          <p:cNvSpPr>
            <a:spLocks noChangeArrowheads="1"/>
          </p:cNvSpPr>
          <p:nvPr/>
        </p:nvSpPr>
        <p:spPr bwMode="auto">
          <a:xfrm>
            <a:off x="3924300" y="5229225"/>
            <a:ext cx="2303463" cy="1152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vi-VN" altLang="en-US" sz="1600" b="0">
                <a:cs typeface="Times New Roman" panose="02020603050405020304" pitchFamily="18" charset="0"/>
              </a:rPr>
              <a:t> Mất cơ chế tự bảo vệ sự </a:t>
            </a:r>
          </a:p>
          <a:p>
            <a:r>
              <a:rPr lang="vi-VN" altLang="en-US" sz="1600" b="0">
                <a:cs typeface="Times New Roman" panose="02020603050405020304" pitchFamily="18" charset="0"/>
              </a:rPr>
              <a:t>cân bằng. </a:t>
            </a:r>
          </a:p>
          <a:p>
            <a:r>
              <a:rPr lang="vi-VN" altLang="en-US" sz="1600" b="0">
                <a:cs typeface="Times New Roman" panose="02020603050405020304" pitchFamily="18" charset="0"/>
              </a:rPr>
              <a:t>- Tổn thương thoi phân bào </a:t>
            </a:r>
          </a:p>
          <a:p>
            <a:r>
              <a:rPr lang="vi-VN" altLang="en-US" sz="1600" b="0">
                <a:cs typeface="Times New Roman" panose="02020603050405020304" pitchFamily="18" charset="0"/>
              </a:rPr>
              <a:t>gây rối loạn phân bào </a:t>
            </a:r>
          </a:p>
          <a:p>
            <a:r>
              <a:rPr lang="vi-VN" altLang="en-US" sz="1600" b="0">
                <a:cs typeface="Times New Roman" panose="02020603050405020304" pitchFamily="18" charset="0"/>
              </a:rPr>
              <a:t> - Đột biến số lượng NST</a:t>
            </a:r>
          </a:p>
        </p:txBody>
      </p:sp>
      <p:sp>
        <p:nvSpPr>
          <p:cNvPr id="59459" name="Rectangle 67">
            <a:extLst>
              <a:ext uri="{FF2B5EF4-FFF2-40B4-BE49-F238E27FC236}">
                <a16:creationId xmlns:a16="http://schemas.microsoft.com/office/drawing/2014/main" id="{8BB130A0-199D-4ED0-8C63-C428545710E9}"/>
              </a:ext>
            </a:extLst>
          </p:cNvPr>
          <p:cNvSpPr>
            <a:spLocks noChangeArrowheads="1"/>
          </p:cNvSpPr>
          <p:nvPr/>
        </p:nvSpPr>
        <p:spPr bwMode="auto">
          <a:xfrm>
            <a:off x="6659563" y="5229225"/>
            <a:ext cx="2160587" cy="11525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altLang="en-US" sz="1600" b="0" dirty="0">
                <a:cs typeface="Times New Roman" panose="02020603050405020304" pitchFamily="18" charset="0"/>
              </a:rPr>
              <a:t>Gây hiện tượng đa bội</a:t>
            </a:r>
          </a:p>
          <a:p>
            <a:r>
              <a:rPr lang="vi-VN" altLang="en-US" sz="1600" b="0" dirty="0">
                <a:cs typeface="Times New Roman" panose="02020603050405020304" pitchFamily="18" charset="0"/>
              </a:rPr>
              <a:t> ở một số loại cây trồng </a:t>
            </a:r>
          </a:p>
          <a:p>
            <a:r>
              <a:rPr lang="vi-VN" altLang="en-US" sz="1600" b="0" dirty="0">
                <a:cs typeface="Times New Roman" panose="02020603050405020304" pitchFamily="18" charset="0"/>
              </a:rPr>
              <a:t>(Đặc biệt là cây họ cà</a:t>
            </a:r>
            <a:r>
              <a:rPr lang="vi-VN" altLang="en-US" b="0" dirty="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22"/>
                                        </p:tgtEl>
                                        <p:attrNameLst>
                                          <p:attrName>style.visibility</p:attrName>
                                        </p:attrNameLst>
                                      </p:cBhvr>
                                      <p:to>
                                        <p:strVal val="visible"/>
                                      </p:to>
                                    </p:set>
                                    <p:animEffect transition="in" filter="blinds(horizontal)">
                                      <p:cBhvr>
                                        <p:cTn id="7" dur="500"/>
                                        <p:tgtEl>
                                          <p:spTgt spid="59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942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59463"/>
                                        </p:tgtEl>
                                        <p:attrNameLst>
                                          <p:attrName>style.visibility</p:attrName>
                                        </p:attrNameLst>
                                      </p:cBhvr>
                                      <p:to>
                                        <p:strVal val="visible"/>
                                      </p:to>
                                    </p:set>
                                    <p:animEffect transition="in" filter="box(in)">
                                      <p:cBhvr>
                                        <p:cTn id="16" dur="500"/>
                                        <p:tgtEl>
                                          <p:spTgt spid="594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943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4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9439"/>
                                        </p:tgtEl>
                                        <p:attrNameLst>
                                          <p:attrName>style.visibility</p:attrName>
                                        </p:attrNameLst>
                                      </p:cBhvr>
                                      <p:to>
                                        <p:strVal val="visible"/>
                                      </p:to>
                                    </p:set>
                                    <p:animEffect transition="in" filter="blinds(horizontal)">
                                      <p:cBhvr>
                                        <p:cTn id="29" dur="500"/>
                                        <p:tgtEl>
                                          <p:spTgt spid="59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944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5944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5945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5945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5945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5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1" grpId="0" animBg="1" autoUpdateAnimBg="0"/>
      <p:bldP spid="59422" grpId="0" animBg="1" autoUpdateAnimBg="0"/>
      <p:bldP spid="59435" grpId="0" animBg="1" autoUpdateAnimBg="0"/>
      <p:bldP spid="59436" grpId="0" animBg="1" autoUpdateAnimBg="0"/>
      <p:bldP spid="59439" grpId="0" animBg="1" autoUpdateAnimBg="0"/>
      <p:bldP spid="59448" grpId="0" animBg="1" autoUpdateAnimBg="0"/>
      <p:bldP spid="59449" grpId="0" animBg="1" autoUpdateAnimBg="0"/>
      <p:bldP spid="59451" grpId="0" animBg="1" autoUpdateAnimBg="0"/>
      <p:bldP spid="59452" grpId="0" animBg="1" autoUpdateAnimBg="0"/>
      <p:bldP spid="59454" grpId="0" animBg="1" autoUpdateAnimBg="0"/>
      <p:bldP spid="5945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5" name="Picture 5" descr="điện hat nhân">
            <a:extLst>
              <a:ext uri="{FF2B5EF4-FFF2-40B4-BE49-F238E27FC236}">
                <a16:creationId xmlns:a16="http://schemas.microsoft.com/office/drawing/2014/main" id="{8ECB4C9A-8E92-462B-8AC2-8194D42E7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274319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84326" name="Picture 6" descr="download">
            <a:extLst>
              <a:ext uri="{FF2B5EF4-FFF2-40B4-BE49-F238E27FC236}">
                <a16:creationId xmlns:a16="http://schemas.microsoft.com/office/drawing/2014/main" id="{E2A25656-CA05-4B39-9B5D-B8ECD8C0A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8" y="1524000"/>
            <a:ext cx="2611490" cy="3809999"/>
          </a:xfrm>
          <a:prstGeom prst="rect">
            <a:avLst/>
          </a:prstGeom>
          <a:noFill/>
          <a:extLst>
            <a:ext uri="{909E8E84-426E-40DD-AFC4-6F175D3DCCD1}">
              <a14:hiddenFill xmlns:a14="http://schemas.microsoft.com/office/drawing/2010/main">
                <a:solidFill>
                  <a:srgbClr val="FFFFFF"/>
                </a:solidFill>
              </a14:hiddenFill>
            </a:ext>
          </a:extLst>
        </p:spPr>
      </p:pic>
      <p:sp>
        <p:nvSpPr>
          <p:cNvPr id="184327" name="Text Box 7">
            <a:extLst>
              <a:ext uri="{FF2B5EF4-FFF2-40B4-BE49-F238E27FC236}">
                <a16:creationId xmlns:a16="http://schemas.microsoft.com/office/drawing/2014/main" id="{CFBE0C95-8D58-4A0D-B081-E128656376F3}"/>
              </a:ext>
            </a:extLst>
          </p:cNvPr>
          <p:cNvSpPr txBox="1">
            <a:spLocks noChangeArrowheads="1"/>
          </p:cNvSpPr>
          <p:nvPr/>
        </p:nvSpPr>
        <p:spPr bwMode="auto">
          <a:xfrm>
            <a:off x="381000" y="381000"/>
            <a:ext cx="876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00"/>
                </a:solidFill>
              </a:rPr>
              <a:t>MỘT SỐ HÌNH ẢNH VỀ TÁC NHÂN HÓA HỌC</a:t>
            </a:r>
          </a:p>
          <a:p>
            <a:pPr algn="ctr">
              <a:spcBef>
                <a:spcPct val="50000"/>
              </a:spcBef>
            </a:pPr>
            <a:r>
              <a:rPr lang="en-US" altLang="en-US" sz="2400" b="1" dirty="0">
                <a:solidFill>
                  <a:srgbClr val="FF0000"/>
                </a:solidFill>
              </a:rPr>
              <a:t> GÂY ĐỘT BIẾN CẤU TRÚC NST</a:t>
            </a:r>
          </a:p>
        </p:txBody>
      </p:sp>
      <p:sp>
        <p:nvSpPr>
          <p:cNvPr id="184328" name="Text Box 8">
            <a:extLst>
              <a:ext uri="{FF2B5EF4-FFF2-40B4-BE49-F238E27FC236}">
                <a16:creationId xmlns:a16="http://schemas.microsoft.com/office/drawing/2014/main" id="{0E98EDB7-4A27-41CD-9F02-B172BF54B395}"/>
              </a:ext>
            </a:extLst>
          </p:cNvPr>
          <p:cNvSpPr txBox="1">
            <a:spLocks noChangeArrowheads="1"/>
          </p:cNvSpPr>
          <p:nvPr/>
        </p:nvSpPr>
        <p:spPr bwMode="auto">
          <a:xfrm>
            <a:off x="55175" y="5756572"/>
            <a:ext cx="259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err="1"/>
              <a:t>Nhà</a:t>
            </a:r>
            <a:r>
              <a:rPr lang="en-US" altLang="en-US" sz="2000" b="1" dirty="0"/>
              <a:t> </a:t>
            </a:r>
            <a:r>
              <a:rPr lang="en-US" altLang="en-US" sz="2400" b="1" dirty="0" err="1">
                <a:latin typeface="Times New Roman" panose="02020603050405020304" pitchFamily="18" charset="0"/>
                <a:cs typeface="Times New Roman" panose="02020603050405020304" pitchFamily="18" charset="0"/>
              </a:rPr>
              <a:t>máy</a:t>
            </a:r>
            <a:r>
              <a:rPr lang="en-US" altLang="en-US" sz="2000" b="1" dirty="0"/>
              <a:t> </a:t>
            </a:r>
            <a:r>
              <a:rPr lang="en-US" altLang="en-US" sz="2000" b="1" dirty="0" err="1"/>
              <a:t>điện</a:t>
            </a:r>
            <a:r>
              <a:rPr lang="en-US" altLang="en-US" sz="2000" b="1" dirty="0"/>
              <a:t> </a:t>
            </a:r>
          </a:p>
          <a:p>
            <a:pPr algn="ctr">
              <a:spcBef>
                <a:spcPct val="50000"/>
              </a:spcBef>
            </a:pPr>
            <a:r>
              <a:rPr lang="en-US" altLang="en-US" sz="2000" b="1" dirty="0" err="1"/>
              <a:t>hạt</a:t>
            </a:r>
            <a:r>
              <a:rPr lang="en-US" altLang="en-US" sz="2000" b="1" dirty="0"/>
              <a:t> </a:t>
            </a:r>
            <a:r>
              <a:rPr lang="en-US" altLang="en-US" sz="2000" b="1" dirty="0" err="1"/>
              <a:t>nhân</a:t>
            </a:r>
            <a:endParaRPr lang="en-US" altLang="en-US" sz="2000" b="1" dirty="0"/>
          </a:p>
        </p:txBody>
      </p:sp>
      <p:sp>
        <p:nvSpPr>
          <p:cNvPr id="184329" name="Text Box 9">
            <a:extLst>
              <a:ext uri="{FF2B5EF4-FFF2-40B4-BE49-F238E27FC236}">
                <a16:creationId xmlns:a16="http://schemas.microsoft.com/office/drawing/2014/main" id="{395274C9-B126-4384-A021-09C0C0B6E36E}"/>
              </a:ext>
            </a:extLst>
          </p:cNvPr>
          <p:cNvSpPr txBox="1">
            <a:spLocks noChangeArrowheads="1"/>
          </p:cNvSpPr>
          <p:nvPr/>
        </p:nvSpPr>
        <p:spPr bwMode="auto">
          <a:xfrm>
            <a:off x="2932384" y="5821362"/>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err="1">
                <a:latin typeface="Times New Roman" panose="02020603050405020304" pitchFamily="18" charset="0"/>
                <a:cs typeface="Times New Roman" panose="02020603050405020304" pitchFamily="18" charset="0"/>
              </a:rPr>
              <a:t>Thử</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khí</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tử</a:t>
            </a:r>
            <a:endParaRPr lang="en-US" altLang="en-US" sz="2000" b="1" dirty="0">
              <a:latin typeface="Times New Roman" panose="02020603050405020304" pitchFamily="18" charset="0"/>
              <a:cs typeface="Times New Roman" panose="02020603050405020304" pitchFamily="18" charset="0"/>
            </a:endParaRPr>
          </a:p>
        </p:txBody>
      </p:sp>
      <p:pic>
        <p:nvPicPr>
          <p:cNvPr id="9" name="Picture 5" descr="rac3">
            <a:extLst>
              <a:ext uri="{FF2B5EF4-FFF2-40B4-BE49-F238E27FC236}">
                <a16:creationId xmlns:a16="http://schemas.microsoft.com/office/drawing/2014/main" id="{A793C521-078D-438A-8A37-0421414E3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7092" y="1530670"/>
            <a:ext cx="3629025" cy="19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s408173_DSC05102">
            <a:extLst>
              <a:ext uri="{FF2B5EF4-FFF2-40B4-BE49-F238E27FC236}">
                <a16:creationId xmlns:a16="http://schemas.microsoft.com/office/drawing/2014/main" id="{A98C724C-AA39-4742-B263-4396D0AFED33}"/>
              </a:ext>
            </a:extLst>
          </p:cNvPr>
          <p:cNvPicPr>
            <a:picLocks noChangeAspect="1" noChangeArrowheads="1"/>
          </p:cNvPicPr>
          <p:nvPr/>
        </p:nvPicPr>
        <p:blipFill>
          <a:blip r:embed="rId5"/>
          <a:srcRect/>
          <a:stretch>
            <a:fillRect/>
          </a:stretch>
        </p:blipFill>
        <p:spPr bwMode="auto">
          <a:xfrm>
            <a:off x="5507091" y="3496087"/>
            <a:ext cx="3629026" cy="1831243"/>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Rectangle 1">
            <a:extLst>
              <a:ext uri="{FF2B5EF4-FFF2-40B4-BE49-F238E27FC236}">
                <a16:creationId xmlns:a16="http://schemas.microsoft.com/office/drawing/2014/main" id="{8F139D0E-5AE7-4EEF-88C7-4E4819C1BEE8}"/>
              </a:ext>
            </a:extLst>
          </p:cNvPr>
          <p:cNvSpPr/>
          <p:nvPr/>
        </p:nvSpPr>
        <p:spPr>
          <a:xfrm>
            <a:off x="6553202" y="5786596"/>
            <a:ext cx="2254143" cy="400110"/>
          </a:xfrm>
          <a:prstGeom prst="rect">
            <a:avLst/>
          </a:prstGeom>
        </p:spPr>
        <p:txBody>
          <a:bodyPr wrap="none">
            <a:spAutoFit/>
          </a:bodyPr>
          <a:lstStyle/>
          <a:p>
            <a:r>
              <a:rPr lang="en-US" altLang="en-US" b="1" dirty="0">
                <a:latin typeface="Times New Roman" panose="02020603050405020304" pitchFamily="18" charset="0"/>
              </a:rPr>
              <a:t>Ô </a:t>
            </a:r>
            <a:r>
              <a:rPr lang="en-US" altLang="en-US" b="1" dirty="0" err="1">
                <a:latin typeface="Times New Roman" panose="02020603050405020304" pitchFamily="18" charset="0"/>
              </a:rPr>
              <a:t>nhiễm</a:t>
            </a:r>
            <a:r>
              <a:rPr lang="en-US" altLang="en-US" b="1" dirty="0">
                <a:latin typeface="Times New Roman" panose="02020603050405020304" pitchFamily="18" charset="0"/>
              </a:rPr>
              <a:t> </a:t>
            </a:r>
            <a:r>
              <a:rPr lang="en-US" altLang="en-US" sz="2000" b="1" dirty="0" err="1">
                <a:latin typeface="Times New Roman" panose="02020603050405020304" pitchFamily="18" charset="0"/>
              </a:rPr>
              <a:t>môi</a:t>
            </a:r>
            <a:r>
              <a:rPr lang="en-US" altLang="en-US" b="1" dirty="0">
                <a:latin typeface="Times New Roman" panose="02020603050405020304" pitchFamily="18" charset="0"/>
              </a:rPr>
              <a:t> </a:t>
            </a:r>
            <a:r>
              <a:rPr lang="en-US" altLang="en-US" b="1" dirty="0" err="1">
                <a:latin typeface="Times New Roman" panose="02020603050405020304" pitchFamily="18" charset="0"/>
              </a:rPr>
              <a:t>trường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par>
                                <p:cTn id="8" presetID="18" presetClass="entr" presetSubtype="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9">
            <a:extLst>
              <a:ext uri="{FF2B5EF4-FFF2-40B4-BE49-F238E27FC236}">
                <a16:creationId xmlns:a16="http://schemas.microsoft.com/office/drawing/2014/main" id="{06E57A9F-FC8F-4687-A1A9-E14348C97BD2}"/>
              </a:ext>
            </a:extLst>
          </p:cNvPr>
          <p:cNvSpPr>
            <a:spLocks noChangeArrowheads="1"/>
          </p:cNvSpPr>
          <p:nvPr/>
        </p:nvSpPr>
        <p:spPr bwMode="auto">
          <a:xfrm>
            <a:off x="0" y="0"/>
            <a:ext cx="9144000" cy="1676400"/>
          </a:xfrm>
          <a:prstGeom prst="cloudCallout">
            <a:avLst>
              <a:gd name="adj1" fmla="val -49616"/>
              <a:gd name="adj2" fmla="val 78315"/>
            </a:avLst>
          </a:prstGeom>
          <a:solidFill>
            <a:srgbClr val="FFFF99">
              <a:alpha val="58038"/>
            </a:srgbClr>
          </a:solidFill>
          <a:ln w="9525">
            <a:solidFill>
              <a:srgbClr val="0000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rPr>
              <a:t>Quan</a:t>
            </a:r>
            <a:r>
              <a:rPr lang="en-US" altLang="en-US" sz="2400">
                <a:solidFill>
                  <a:srgbClr val="0000FF"/>
                </a:solidFill>
              </a:rPr>
              <a:t> </a:t>
            </a:r>
            <a:r>
              <a:rPr lang="en-US" altLang="en-US" sz="2400" b="1">
                <a:solidFill>
                  <a:srgbClr val="0000FF"/>
                </a:solidFill>
              </a:rPr>
              <a:t>sát</a:t>
            </a:r>
            <a:r>
              <a:rPr lang="en-US" altLang="en-US" sz="2400">
                <a:solidFill>
                  <a:srgbClr val="0000FF"/>
                </a:solidFill>
              </a:rPr>
              <a:t> </a:t>
            </a:r>
            <a:r>
              <a:rPr lang="en-US" altLang="en-US" sz="2400" b="1">
                <a:solidFill>
                  <a:srgbClr val="0000FF"/>
                </a:solidFill>
              </a:rPr>
              <a:t>các</a:t>
            </a:r>
            <a:r>
              <a:rPr lang="en-US" altLang="en-US" sz="2400">
                <a:solidFill>
                  <a:srgbClr val="0000FF"/>
                </a:solidFill>
              </a:rPr>
              <a:t> </a:t>
            </a:r>
            <a:r>
              <a:rPr lang="en-US" altLang="en-US" sz="2400" b="1">
                <a:solidFill>
                  <a:srgbClr val="0000FF"/>
                </a:solidFill>
              </a:rPr>
              <a:t>hình</a:t>
            </a:r>
            <a:r>
              <a:rPr lang="en-US" altLang="en-US" sz="2400">
                <a:solidFill>
                  <a:srgbClr val="0000FF"/>
                </a:solidFill>
              </a:rPr>
              <a:t> </a:t>
            </a:r>
            <a:r>
              <a:rPr lang="en-US" altLang="en-US" sz="2400" b="1">
                <a:solidFill>
                  <a:srgbClr val="0000FF"/>
                </a:solidFill>
              </a:rPr>
              <a:t>dưới</a:t>
            </a:r>
            <a:r>
              <a:rPr lang="en-US" altLang="en-US" sz="2400">
                <a:solidFill>
                  <a:srgbClr val="0000FF"/>
                </a:solidFill>
              </a:rPr>
              <a:t> </a:t>
            </a:r>
            <a:r>
              <a:rPr lang="en-US" altLang="en-US" sz="2400" b="1">
                <a:solidFill>
                  <a:srgbClr val="0000FF"/>
                </a:solidFill>
              </a:rPr>
              <a:t>đây</a:t>
            </a:r>
            <a:r>
              <a:rPr lang="en-US" altLang="en-US" sz="2400">
                <a:solidFill>
                  <a:srgbClr val="0000FF"/>
                </a:solidFill>
              </a:rPr>
              <a:t> </a:t>
            </a:r>
            <a:r>
              <a:rPr lang="en-US" altLang="en-US" sz="2400" b="1">
                <a:solidFill>
                  <a:srgbClr val="0000FF"/>
                </a:solidFill>
              </a:rPr>
              <a:t>cho</a:t>
            </a:r>
            <a:r>
              <a:rPr lang="en-US" altLang="en-US" sz="2400">
                <a:solidFill>
                  <a:srgbClr val="0000FF"/>
                </a:solidFill>
              </a:rPr>
              <a:t> </a:t>
            </a:r>
            <a:r>
              <a:rPr lang="en-US" altLang="en-US" sz="2400" b="1">
                <a:solidFill>
                  <a:srgbClr val="0000FF"/>
                </a:solidFill>
              </a:rPr>
              <a:t>biết</a:t>
            </a:r>
            <a:r>
              <a:rPr lang="en-US" altLang="en-US" sz="2400">
                <a:solidFill>
                  <a:srgbClr val="0000FF"/>
                </a:solidFill>
              </a:rPr>
              <a:t> </a:t>
            </a:r>
            <a:r>
              <a:rPr lang="en-US" altLang="en-US" sz="2400" b="1">
                <a:solidFill>
                  <a:srgbClr val="0000FF"/>
                </a:solidFill>
              </a:rPr>
              <a:t>đột</a:t>
            </a:r>
            <a:r>
              <a:rPr lang="en-US" altLang="en-US" sz="2400">
                <a:solidFill>
                  <a:srgbClr val="0000FF"/>
                </a:solidFill>
              </a:rPr>
              <a:t> </a:t>
            </a:r>
            <a:r>
              <a:rPr lang="en-US" altLang="en-US" sz="2400" b="1">
                <a:solidFill>
                  <a:srgbClr val="0000FF"/>
                </a:solidFill>
              </a:rPr>
              <a:t>biến cấu trúc NST có lợi hay có hại cho bản thân SV và con người?</a:t>
            </a:r>
          </a:p>
        </p:txBody>
      </p:sp>
      <p:pic>
        <p:nvPicPr>
          <p:cNvPr id="3" name="Picture 41" descr="30243909_tn_anhngo30785">
            <a:extLst>
              <a:ext uri="{FF2B5EF4-FFF2-40B4-BE49-F238E27FC236}">
                <a16:creationId xmlns:a16="http://schemas.microsoft.com/office/drawing/2014/main" id="{60274A89-3A7D-434A-AA5E-F9CEB83E8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6">
            <a:extLst>
              <a:ext uri="{FF2B5EF4-FFF2-40B4-BE49-F238E27FC236}">
                <a16:creationId xmlns:a16="http://schemas.microsoft.com/office/drawing/2014/main" id="{1005D013-0C23-4F10-B1C2-A6EC5E0E9B60}"/>
              </a:ext>
            </a:extLst>
          </p:cNvPr>
          <p:cNvSpPr txBox="1">
            <a:spLocks noChangeArrowheads="1"/>
          </p:cNvSpPr>
          <p:nvPr/>
        </p:nvSpPr>
        <p:spPr bwMode="auto">
          <a:xfrm>
            <a:off x="2971800" y="62484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hại</a:t>
            </a:r>
          </a:p>
        </p:txBody>
      </p:sp>
      <p:pic>
        <p:nvPicPr>
          <p:cNvPr id="6" name="Picture 35" descr="untitled">
            <a:extLst>
              <a:ext uri="{FF2B5EF4-FFF2-40B4-BE49-F238E27FC236}">
                <a16:creationId xmlns:a16="http://schemas.microsoft.com/office/drawing/2014/main" id="{4F12EDCD-F634-417A-9468-2C81AADB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6">
            <a:extLst>
              <a:ext uri="{FF2B5EF4-FFF2-40B4-BE49-F238E27FC236}">
                <a16:creationId xmlns:a16="http://schemas.microsoft.com/office/drawing/2014/main" id="{CCC18512-8519-4828-A4E7-386AB18C11C9}"/>
              </a:ext>
            </a:extLst>
          </p:cNvPr>
          <p:cNvSpPr txBox="1">
            <a:spLocks noChangeArrowheads="1"/>
          </p:cNvSpPr>
          <p:nvPr/>
        </p:nvSpPr>
        <p:spPr bwMode="auto">
          <a:xfrm>
            <a:off x="3048000" y="6211888"/>
            <a:ext cx="3429000" cy="64611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lợi</a:t>
            </a:r>
          </a:p>
        </p:txBody>
      </p:sp>
      <p:pic>
        <p:nvPicPr>
          <p:cNvPr id="8" name="Picture 30" descr="hinh anh dbg">
            <a:extLst>
              <a:ext uri="{FF2B5EF4-FFF2-40B4-BE49-F238E27FC236}">
                <a16:creationId xmlns:a16="http://schemas.microsoft.com/office/drawing/2014/main" id="{3734B312-067E-4551-A176-22296DF34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6">
            <a:extLst>
              <a:ext uri="{FF2B5EF4-FFF2-40B4-BE49-F238E27FC236}">
                <a16:creationId xmlns:a16="http://schemas.microsoft.com/office/drawing/2014/main" id="{F52E56F5-0BF3-4BC5-95D5-83AA94F1B375}"/>
              </a:ext>
            </a:extLst>
          </p:cNvPr>
          <p:cNvSpPr txBox="1">
            <a:spLocks noChangeArrowheads="1"/>
          </p:cNvSpPr>
          <p:nvPr/>
        </p:nvSpPr>
        <p:spPr bwMode="auto">
          <a:xfrm>
            <a:off x="3048000" y="61722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hại</a:t>
            </a:r>
          </a:p>
        </p:txBody>
      </p:sp>
      <p:grpSp>
        <p:nvGrpSpPr>
          <p:cNvPr id="2" name="Group 25">
            <a:extLst>
              <a:ext uri="{FF2B5EF4-FFF2-40B4-BE49-F238E27FC236}">
                <a16:creationId xmlns:a16="http://schemas.microsoft.com/office/drawing/2014/main" id="{810D3D22-C84F-4B2A-B8AA-54943EE13EE6}"/>
              </a:ext>
            </a:extLst>
          </p:cNvPr>
          <p:cNvGrpSpPr>
            <a:grpSpLocks/>
          </p:cNvGrpSpPr>
          <p:nvPr/>
        </p:nvGrpSpPr>
        <p:grpSpPr bwMode="auto">
          <a:xfrm>
            <a:off x="0" y="1484313"/>
            <a:ext cx="10287000" cy="5373687"/>
            <a:chOff x="3523" y="1549"/>
            <a:chExt cx="3168" cy="2903"/>
          </a:xfrm>
        </p:grpSpPr>
        <p:pic>
          <p:nvPicPr>
            <p:cNvPr id="28693" name="Picture 26" descr="ha">
              <a:extLst>
                <a:ext uri="{FF2B5EF4-FFF2-40B4-BE49-F238E27FC236}">
                  <a16:creationId xmlns:a16="http://schemas.microsoft.com/office/drawing/2014/main" id="{8C5DF3D4-2490-4334-8C26-5626D753C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549"/>
              <a:ext cx="2832"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 Box 27">
              <a:extLst>
                <a:ext uri="{FF2B5EF4-FFF2-40B4-BE49-F238E27FC236}">
                  <a16:creationId xmlns:a16="http://schemas.microsoft.com/office/drawing/2014/main" id="{7558119D-6C5A-4CAE-8536-7D135BD23C3D}"/>
                </a:ext>
              </a:extLst>
            </p:cNvPr>
            <p:cNvSpPr txBox="1">
              <a:spLocks noChangeArrowheads="1"/>
            </p:cNvSpPr>
            <p:nvPr/>
          </p:nvSpPr>
          <p:spPr bwMode="auto">
            <a:xfrm>
              <a:off x="4195" y="4205"/>
              <a:ext cx="249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t>Chó nhiều chân</a:t>
              </a:r>
            </a:p>
          </p:txBody>
        </p:sp>
      </p:grpSp>
      <p:sp>
        <p:nvSpPr>
          <p:cNvPr id="14" name="Text Box 36">
            <a:extLst>
              <a:ext uri="{FF2B5EF4-FFF2-40B4-BE49-F238E27FC236}">
                <a16:creationId xmlns:a16="http://schemas.microsoft.com/office/drawing/2014/main" id="{C6E3B888-C875-4F16-B33B-858C79741ED0}"/>
              </a:ext>
            </a:extLst>
          </p:cNvPr>
          <p:cNvSpPr txBox="1">
            <a:spLocks noChangeArrowheads="1"/>
          </p:cNvSpPr>
          <p:nvPr/>
        </p:nvSpPr>
        <p:spPr bwMode="auto">
          <a:xfrm>
            <a:off x="2895600" y="56388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hại</a:t>
            </a:r>
          </a:p>
        </p:txBody>
      </p:sp>
      <p:grpSp>
        <p:nvGrpSpPr>
          <p:cNvPr id="5" name="Group 13">
            <a:extLst>
              <a:ext uri="{FF2B5EF4-FFF2-40B4-BE49-F238E27FC236}">
                <a16:creationId xmlns:a16="http://schemas.microsoft.com/office/drawing/2014/main" id="{5EA66DAD-1823-4D46-93E6-EE5252605855}"/>
              </a:ext>
            </a:extLst>
          </p:cNvPr>
          <p:cNvGrpSpPr>
            <a:grpSpLocks/>
          </p:cNvGrpSpPr>
          <p:nvPr/>
        </p:nvGrpSpPr>
        <p:grpSpPr bwMode="auto">
          <a:xfrm>
            <a:off x="0" y="1295400"/>
            <a:ext cx="11277600" cy="5359400"/>
            <a:chOff x="3547" y="941"/>
            <a:chExt cx="3144" cy="3224"/>
          </a:xfrm>
        </p:grpSpPr>
        <p:pic>
          <p:nvPicPr>
            <p:cNvPr id="28691" name="Picture 14" descr="a">
              <a:extLst>
                <a:ext uri="{FF2B5EF4-FFF2-40B4-BE49-F238E27FC236}">
                  <a16:creationId xmlns:a16="http://schemas.microsoft.com/office/drawing/2014/main" id="{AE531693-A49F-42FF-AFFB-B7C48E92BF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7" y="941"/>
              <a:ext cx="256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 Box 15">
              <a:extLst>
                <a:ext uri="{FF2B5EF4-FFF2-40B4-BE49-F238E27FC236}">
                  <a16:creationId xmlns:a16="http://schemas.microsoft.com/office/drawing/2014/main" id="{6CAB9819-0405-4DBA-AFB7-CC79A23DA284}"/>
                </a:ext>
              </a:extLst>
            </p:cNvPr>
            <p:cNvSpPr txBox="1">
              <a:spLocks noChangeArrowheads="1"/>
            </p:cNvSpPr>
            <p:nvPr/>
          </p:nvSpPr>
          <p:spPr bwMode="auto">
            <a:xfrm>
              <a:off x="3811" y="3917"/>
              <a:ext cx="288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b="1"/>
                <a:t>Người có bàn chân 6 ngón</a:t>
              </a:r>
            </a:p>
          </p:txBody>
        </p:sp>
      </p:grpSp>
      <p:sp>
        <p:nvSpPr>
          <p:cNvPr id="24" name="Text Box 36">
            <a:extLst>
              <a:ext uri="{FF2B5EF4-FFF2-40B4-BE49-F238E27FC236}">
                <a16:creationId xmlns:a16="http://schemas.microsoft.com/office/drawing/2014/main" id="{6C65FF12-33B7-4952-8EDD-5A4602BB6D42}"/>
              </a:ext>
            </a:extLst>
          </p:cNvPr>
          <p:cNvSpPr txBox="1">
            <a:spLocks noChangeArrowheads="1"/>
          </p:cNvSpPr>
          <p:nvPr/>
        </p:nvSpPr>
        <p:spPr bwMode="auto">
          <a:xfrm>
            <a:off x="4648200" y="59436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hại</a:t>
            </a:r>
          </a:p>
        </p:txBody>
      </p:sp>
      <p:grpSp>
        <p:nvGrpSpPr>
          <p:cNvPr id="10" name="Group 28">
            <a:extLst>
              <a:ext uri="{FF2B5EF4-FFF2-40B4-BE49-F238E27FC236}">
                <a16:creationId xmlns:a16="http://schemas.microsoft.com/office/drawing/2014/main" id="{04DDAFE7-FD58-4C0D-BB84-F4C16C306314}"/>
              </a:ext>
            </a:extLst>
          </p:cNvPr>
          <p:cNvGrpSpPr>
            <a:grpSpLocks/>
          </p:cNvGrpSpPr>
          <p:nvPr/>
        </p:nvGrpSpPr>
        <p:grpSpPr bwMode="auto">
          <a:xfrm>
            <a:off x="0" y="1524000"/>
            <a:ext cx="9144000" cy="4832350"/>
            <a:chOff x="3763" y="989"/>
            <a:chExt cx="2496" cy="2900"/>
          </a:xfrm>
        </p:grpSpPr>
        <p:pic>
          <p:nvPicPr>
            <p:cNvPr id="28689" name="Picture 24" descr="dtnn3">
              <a:extLst>
                <a:ext uri="{FF2B5EF4-FFF2-40B4-BE49-F238E27FC236}">
                  <a16:creationId xmlns:a16="http://schemas.microsoft.com/office/drawing/2014/main" id="{F83A1172-F4F6-438F-9501-1C339BE47E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3" y="989"/>
              <a:ext cx="249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Text Box 27">
              <a:extLst>
                <a:ext uri="{FF2B5EF4-FFF2-40B4-BE49-F238E27FC236}">
                  <a16:creationId xmlns:a16="http://schemas.microsoft.com/office/drawing/2014/main" id="{7644D874-9F44-4418-A4B6-1ECBC8E25432}"/>
                </a:ext>
              </a:extLst>
            </p:cNvPr>
            <p:cNvSpPr txBox="1">
              <a:spLocks noChangeArrowheads="1"/>
            </p:cNvSpPr>
            <p:nvPr/>
          </p:nvSpPr>
          <p:spPr bwMode="auto">
            <a:xfrm>
              <a:off x="4243" y="3629"/>
              <a:ext cx="14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t>Đậu nhiều hạt</a:t>
              </a:r>
            </a:p>
          </p:txBody>
        </p:sp>
      </p:grpSp>
      <p:sp>
        <p:nvSpPr>
          <p:cNvPr id="28" name="Text Box 36">
            <a:extLst>
              <a:ext uri="{FF2B5EF4-FFF2-40B4-BE49-F238E27FC236}">
                <a16:creationId xmlns:a16="http://schemas.microsoft.com/office/drawing/2014/main" id="{0E38181A-CAA2-48AC-939A-CD34AF538094}"/>
              </a:ext>
            </a:extLst>
          </p:cNvPr>
          <p:cNvSpPr txBox="1">
            <a:spLocks noChangeArrowheads="1"/>
          </p:cNvSpPr>
          <p:nvPr/>
        </p:nvSpPr>
        <p:spPr bwMode="auto">
          <a:xfrm>
            <a:off x="4267200" y="58674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lợi</a:t>
            </a:r>
          </a:p>
        </p:txBody>
      </p:sp>
      <p:pic>
        <p:nvPicPr>
          <p:cNvPr id="21" name="Picture 22" descr="long-0906-2">
            <a:extLst>
              <a:ext uri="{FF2B5EF4-FFF2-40B4-BE49-F238E27FC236}">
                <a16:creationId xmlns:a16="http://schemas.microsoft.com/office/drawing/2014/main" id="{6F172659-0BC3-4028-A459-3115FD05D5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002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6">
            <a:extLst>
              <a:ext uri="{FF2B5EF4-FFF2-40B4-BE49-F238E27FC236}">
                <a16:creationId xmlns:a16="http://schemas.microsoft.com/office/drawing/2014/main" id="{CD2549E9-DA45-408A-BA5E-1A015521D374}"/>
              </a:ext>
            </a:extLst>
          </p:cNvPr>
          <p:cNvSpPr txBox="1">
            <a:spLocks noChangeArrowheads="1"/>
          </p:cNvSpPr>
          <p:nvPr/>
        </p:nvSpPr>
        <p:spPr bwMode="auto">
          <a:xfrm>
            <a:off x="2895600" y="5943600"/>
            <a:ext cx="34290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C00000"/>
                </a:solidFill>
                <a:latin typeface="Times New Roman" panose="02020603050405020304" pitchFamily="18" charset="0"/>
                <a:cs typeface="Times New Roman" panose="02020603050405020304" pitchFamily="18" charset="0"/>
              </a:rPr>
              <a:t>Đột biến có hại</a:t>
            </a:r>
          </a:p>
        </p:txBody>
      </p:sp>
    </p:spTree>
    <p:extLst>
      <p:ext uri="{BB962C8B-B14F-4D97-AF65-F5344CB8AC3E}">
        <p14:creationId xmlns:p14="http://schemas.microsoft.com/office/powerpoint/2010/main" val="3670201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8" presetClass="exit" presetSubtype="12" fill="hold" grpId="1" nodeType="withEffect">
                                  <p:stCondLst>
                                    <p:cond delay="0"/>
                                  </p:stCondLst>
                                  <p:childTnLst>
                                    <p:animEffect transition="out" filter="strips(downLeft)">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xit" presetSubtype="12" fill="hold" grpId="1" nodeType="clickEffect">
                                  <p:stCondLst>
                                    <p:cond delay="0"/>
                                  </p:stCondLst>
                                  <p:childTnLst>
                                    <p:animEffect transition="out" filter="strips(downLeft)">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8" presetClass="exit" presetSubtype="12" fill="hold" nodeType="withEffect">
                                  <p:stCondLst>
                                    <p:cond delay="0"/>
                                  </p:stCondLst>
                                  <p:childTnLst>
                                    <p:animEffect transition="out" filter="strips(downLeft)">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edge">
                                      <p:cBhvr>
                                        <p:cTn id="48" dur="20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xit" presetSubtype="12" fill="hold" grpId="1" nodeType="clickEffect">
                                  <p:stCondLst>
                                    <p:cond delay="0"/>
                                  </p:stCondLst>
                                  <p:childTnLst>
                                    <p:animEffect transition="out" filter="strips(downLeft)">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8" presetClass="exit" presetSubtype="12" fill="hold" nodeType="withEffect">
                                  <p:stCondLst>
                                    <p:cond delay="0"/>
                                  </p:stCondLst>
                                  <p:childTnLst>
                                    <p:animEffect transition="out" filter="strips(downLeft)">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checkerboard(across)">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edge">
                                      <p:cBhvr>
                                        <p:cTn id="66" dur="2000"/>
                                        <p:tgtEl>
                                          <p:spTgt spid="1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xit" presetSubtype="12" fill="hold" grpId="1" nodeType="clickEffect">
                                  <p:stCondLst>
                                    <p:cond delay="0"/>
                                  </p:stCondLst>
                                  <p:childTnLst>
                                    <p:animEffect transition="out" filter="strips(downLeft)">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checkerboard(across)">
                                      <p:cBhvr>
                                        <p:cTn id="79" dur="500"/>
                                        <p:tgtEl>
                                          <p:spTgt spid="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edge">
                                      <p:cBhvr>
                                        <p:cTn id="84" dur="2000"/>
                                        <p:tgtEl>
                                          <p:spTgt spid="2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xit" presetSubtype="12" fill="hold" grpId="1" nodeType="clickEffect">
                                  <p:stCondLst>
                                    <p:cond delay="0"/>
                                  </p:stCondLst>
                                  <p:childTnLst>
                                    <p:animEffect transition="out" filter="strips(downLeft)">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8" presetClass="exit" presetSubtype="12" fill="hold" nodeType="withEffect">
                                  <p:stCondLst>
                                    <p:cond delay="0"/>
                                  </p:stCondLst>
                                  <p:childTnLst>
                                    <p:animEffect transition="out" filter="strips(downLeft)">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checkerboard(across)">
                                      <p:cBhvr>
                                        <p:cTn id="97" dur="500"/>
                                        <p:tgtEl>
                                          <p:spTgt spid="1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checkerboard(across)">
                                      <p:cBhvr>
                                        <p:cTn id="102" dur="500"/>
                                        <p:tgtEl>
                                          <p:spTgt spid="2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xit" presetSubtype="12" fill="hold" nodeType="clickEffect">
                                  <p:stCondLst>
                                    <p:cond delay="0"/>
                                  </p:stCondLst>
                                  <p:childTnLst>
                                    <p:animEffect transition="out" filter="strips(downLeft)">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18" presetClass="exit" presetSubtype="12" fill="hold" grpId="1" nodeType="withEffect">
                                  <p:stCondLst>
                                    <p:cond delay="0"/>
                                  </p:stCondLst>
                                  <p:childTnLst>
                                    <p:animEffect transition="out" filter="strips(downLeft)">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1" presetClass="entr" presetSubtype="4"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wheel(4)">
                                      <p:cBhvr>
                                        <p:cTn id="115" dur="2000"/>
                                        <p:tgtEl>
                                          <p:spTgt spid="2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 presetClass="entr" presetSubtype="10"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checkerboard(across)">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4" grpId="0" animBg="1"/>
      <p:bldP spid="14" grpId="1" animBg="1"/>
      <p:bldP spid="24" grpId="0" animBg="1"/>
      <p:bldP spid="24" grpId="1" animBg="1"/>
      <p:bldP spid="28" grpId="0" animBg="1"/>
      <p:bldP spid="28" grpId="1"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20" name="Picture 8" descr="sut moi">
            <a:extLst>
              <a:ext uri="{FF2B5EF4-FFF2-40B4-BE49-F238E27FC236}">
                <a16:creationId xmlns:a16="http://schemas.microsoft.com/office/drawing/2014/main" id="{D3DCC8EA-AF3A-4C25-B72D-E10E7A010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4114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66922" name="Text Box 10">
            <a:extLst>
              <a:ext uri="{FF2B5EF4-FFF2-40B4-BE49-F238E27FC236}">
                <a16:creationId xmlns:a16="http://schemas.microsoft.com/office/drawing/2014/main" id="{3373FE2E-18B5-4851-AAB8-6B9848337D63}"/>
              </a:ext>
            </a:extLst>
          </p:cNvPr>
          <p:cNvSpPr txBox="1">
            <a:spLocks noChangeArrowheads="1"/>
          </p:cNvSpPr>
          <p:nvPr/>
        </p:nvSpPr>
        <p:spPr bwMode="auto">
          <a:xfrm>
            <a:off x="4800600" y="53340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Bệnh sứt môi hở hàm ếch</a:t>
            </a:r>
          </a:p>
        </p:txBody>
      </p:sp>
      <p:sp>
        <p:nvSpPr>
          <p:cNvPr id="166923" name="Text Box 11">
            <a:extLst>
              <a:ext uri="{FF2B5EF4-FFF2-40B4-BE49-F238E27FC236}">
                <a16:creationId xmlns:a16="http://schemas.microsoft.com/office/drawing/2014/main" id="{CAF3C231-16A4-4831-A6D9-87A45A003965}"/>
              </a:ext>
            </a:extLst>
          </p:cNvPr>
          <p:cNvSpPr txBox="1">
            <a:spLocks noChangeArrowheads="1"/>
          </p:cNvSpPr>
          <p:nvPr/>
        </p:nvSpPr>
        <p:spPr bwMode="auto">
          <a:xfrm>
            <a:off x="5546725" y="575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66924" name="AutoShape 12">
            <a:hlinkClick r:id="rId3" action="ppaction://program" highlightClick="1"/>
            <a:extLst>
              <a:ext uri="{FF2B5EF4-FFF2-40B4-BE49-F238E27FC236}">
                <a16:creationId xmlns:a16="http://schemas.microsoft.com/office/drawing/2014/main" id="{7D0CA9AF-C6F2-4CDB-9D09-A0617C089FFB}"/>
              </a:ext>
            </a:extLst>
          </p:cNvPr>
          <p:cNvSpPr>
            <a:spLocks noChangeArrowheads="1"/>
          </p:cNvSpPr>
          <p:nvPr/>
        </p:nvSpPr>
        <p:spPr bwMode="auto">
          <a:xfrm>
            <a:off x="8915400" y="6400800"/>
            <a:ext cx="228600" cy="457200"/>
          </a:xfrm>
          <a:prstGeom prst="actionButtonInformatio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6925" name="Picture 13" descr="0906afamily-DS-xotlongcanhbe3tuoibiungthumau-4">
            <a:extLst>
              <a:ext uri="{FF2B5EF4-FFF2-40B4-BE49-F238E27FC236}">
                <a16:creationId xmlns:a16="http://schemas.microsoft.com/office/drawing/2014/main" id="{30B1C215-AC86-42E6-B1DD-3E551679D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3886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66926" name="Text Box 14">
            <a:extLst>
              <a:ext uri="{FF2B5EF4-FFF2-40B4-BE49-F238E27FC236}">
                <a16:creationId xmlns:a16="http://schemas.microsoft.com/office/drawing/2014/main" id="{138AA4A4-A22A-45B8-80DC-F5B7256097D5}"/>
              </a:ext>
            </a:extLst>
          </p:cNvPr>
          <p:cNvSpPr txBox="1">
            <a:spLocks noChangeArrowheads="1"/>
          </p:cNvSpPr>
          <p:nvPr/>
        </p:nvSpPr>
        <p:spPr bwMode="auto">
          <a:xfrm>
            <a:off x="838200" y="54864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Bênh ung thư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sut moi">
            <a:extLst>
              <a:ext uri="{FF2B5EF4-FFF2-40B4-BE49-F238E27FC236}">
                <a16:creationId xmlns:a16="http://schemas.microsoft.com/office/drawing/2014/main" id="{70833148-C17E-4BF8-B151-E086177FE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5">
            <a:extLst>
              <a:ext uri="{FF2B5EF4-FFF2-40B4-BE49-F238E27FC236}">
                <a16:creationId xmlns:a16="http://schemas.microsoft.com/office/drawing/2014/main" id="{0E82925C-6BD3-46CB-9950-4D89BB8C34FF}"/>
              </a:ext>
            </a:extLst>
          </p:cNvPr>
          <p:cNvSpPr txBox="1">
            <a:spLocks noChangeArrowheads="1"/>
          </p:cNvSpPr>
          <p:nvPr/>
        </p:nvSpPr>
        <p:spPr bwMode="auto">
          <a:xfrm>
            <a:off x="669925" y="2628900"/>
            <a:ext cx="306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33"/>
                </a:solidFill>
                <a:latin typeface="Times New Roman" panose="02020603050405020304" pitchFamily="18" charset="0"/>
                <a:cs typeface="Times New Roman" panose="02020603050405020304" pitchFamily="18" charset="0"/>
              </a:rPr>
              <a:t>KHE HỞ MÔI HÀM</a:t>
            </a:r>
          </a:p>
        </p:txBody>
      </p:sp>
      <p:pic>
        <p:nvPicPr>
          <p:cNvPr id="70662" name="Picture 6" descr="tay dinh">
            <a:extLst>
              <a:ext uri="{FF2B5EF4-FFF2-40B4-BE49-F238E27FC236}">
                <a16:creationId xmlns:a16="http://schemas.microsoft.com/office/drawing/2014/main" id="{70165FF1-77DA-4331-9481-9BBD717A6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7">
            <a:extLst>
              <a:ext uri="{FF2B5EF4-FFF2-40B4-BE49-F238E27FC236}">
                <a16:creationId xmlns:a16="http://schemas.microsoft.com/office/drawing/2014/main" id="{29C706C6-7BAF-440E-83CA-B564A560D5C5}"/>
              </a:ext>
            </a:extLst>
          </p:cNvPr>
          <p:cNvSpPr txBox="1">
            <a:spLocks noChangeArrowheads="1"/>
          </p:cNvSpPr>
          <p:nvPr/>
        </p:nvSpPr>
        <p:spPr bwMode="auto">
          <a:xfrm>
            <a:off x="4598988" y="2649538"/>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33"/>
                </a:solidFill>
                <a:latin typeface="Times New Roman" panose="02020603050405020304" pitchFamily="18" charset="0"/>
                <a:cs typeface="Times New Roman" panose="02020603050405020304" pitchFamily="18" charset="0"/>
              </a:rPr>
              <a:t>BÀN TAY MẤT MỘT SỐ NGÓN</a:t>
            </a:r>
          </a:p>
        </p:txBody>
      </p:sp>
      <p:pic>
        <p:nvPicPr>
          <p:cNvPr id="70664" name="Picture 8" descr="ngon chan">
            <a:extLst>
              <a:ext uri="{FF2B5EF4-FFF2-40B4-BE49-F238E27FC236}">
                <a16:creationId xmlns:a16="http://schemas.microsoft.com/office/drawing/2014/main" id="{5FFB5596-E48D-4DBA-9448-E00726720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3352800"/>
            <a:ext cx="41148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Text Box 9">
            <a:extLst>
              <a:ext uri="{FF2B5EF4-FFF2-40B4-BE49-F238E27FC236}">
                <a16:creationId xmlns:a16="http://schemas.microsoft.com/office/drawing/2014/main" id="{F26C17CF-5FE6-4B51-8181-54DB314384E7}"/>
              </a:ext>
            </a:extLst>
          </p:cNvPr>
          <p:cNvSpPr txBox="1">
            <a:spLocks noChangeArrowheads="1"/>
          </p:cNvSpPr>
          <p:nvPr/>
        </p:nvSpPr>
        <p:spPr bwMode="auto">
          <a:xfrm>
            <a:off x="57150" y="6035675"/>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33"/>
                </a:solidFill>
                <a:latin typeface="Times New Roman" panose="02020603050405020304" pitchFamily="18" charset="0"/>
                <a:cs typeface="Times New Roman" panose="02020603050405020304" pitchFamily="18" charset="0"/>
              </a:rPr>
              <a:t>BÀN CHÂN MẤT NGÓN VÀ DÍNH NGÓN</a:t>
            </a:r>
          </a:p>
        </p:txBody>
      </p:sp>
      <p:pic>
        <p:nvPicPr>
          <p:cNvPr id="70666" name="Picture 10" descr="6 ngon tay">
            <a:extLst>
              <a:ext uri="{FF2B5EF4-FFF2-40B4-BE49-F238E27FC236}">
                <a16:creationId xmlns:a16="http://schemas.microsoft.com/office/drawing/2014/main" id="{7A09D240-6C9A-4126-81CC-135D50B36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387725"/>
            <a:ext cx="449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11">
            <a:extLst>
              <a:ext uri="{FF2B5EF4-FFF2-40B4-BE49-F238E27FC236}">
                <a16:creationId xmlns:a16="http://schemas.microsoft.com/office/drawing/2014/main" id="{09E3FD30-DA71-4750-9E89-0A32FEDFB5CC}"/>
              </a:ext>
            </a:extLst>
          </p:cNvPr>
          <p:cNvSpPr txBox="1">
            <a:spLocks noChangeArrowheads="1"/>
          </p:cNvSpPr>
          <p:nvPr/>
        </p:nvSpPr>
        <p:spPr bwMode="auto">
          <a:xfrm>
            <a:off x="4968875" y="5999163"/>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33"/>
                </a:solidFill>
                <a:latin typeface="Times New Roman" panose="02020603050405020304" pitchFamily="18" charset="0"/>
                <a:cs typeface="Times New Roman" panose="02020603050405020304" pitchFamily="18" charset="0"/>
              </a:rPr>
              <a:t>BÀN TAY NHIỀU NGÓN</a:t>
            </a:r>
          </a:p>
        </p:txBody>
      </p:sp>
    </p:spTree>
    <p:extLst>
      <p:ext uri="{BB962C8B-B14F-4D97-AF65-F5344CB8AC3E}">
        <p14:creationId xmlns:p14="http://schemas.microsoft.com/office/powerpoint/2010/main" val="478434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amond(out)">
                                      <p:cBhvr>
                                        <p:cTn id="7" dur="1000"/>
                                        <p:tgtEl>
                                          <p:spTgt spid="7066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0661"/>
                                        </p:tgtEl>
                                        <p:attrNameLst>
                                          <p:attrName>style.visibility</p:attrName>
                                        </p:attrNameLst>
                                      </p:cBhvr>
                                      <p:to>
                                        <p:strVal val="visible"/>
                                      </p:to>
                                    </p:set>
                                    <p:animEffect transition="in" filter="diamond(out)">
                                      <p:cBhvr>
                                        <p:cTn id="10" dur="1000"/>
                                        <p:tgtEl>
                                          <p:spTgt spid="706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70662"/>
                                        </p:tgtEl>
                                        <p:attrNameLst>
                                          <p:attrName>style.visibility</p:attrName>
                                        </p:attrNameLst>
                                      </p:cBhvr>
                                      <p:to>
                                        <p:strVal val="visible"/>
                                      </p:to>
                                    </p:set>
                                    <p:animEffect transition="in" filter="diamond(in)">
                                      <p:cBhvr>
                                        <p:cTn id="15" dur="1000"/>
                                        <p:tgtEl>
                                          <p:spTgt spid="7066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0663"/>
                                        </p:tgtEl>
                                        <p:attrNameLst>
                                          <p:attrName>style.visibility</p:attrName>
                                        </p:attrNameLst>
                                      </p:cBhvr>
                                      <p:to>
                                        <p:strVal val="visible"/>
                                      </p:to>
                                    </p:set>
                                    <p:animEffect transition="in" filter="diamond(in)">
                                      <p:cBhvr>
                                        <p:cTn id="18" dur="2000"/>
                                        <p:tgtEl>
                                          <p:spTgt spid="70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70664"/>
                                        </p:tgtEl>
                                        <p:attrNameLst>
                                          <p:attrName>style.visibility</p:attrName>
                                        </p:attrNameLst>
                                      </p:cBhvr>
                                      <p:to>
                                        <p:strVal val="visible"/>
                                      </p:to>
                                    </p:set>
                                    <p:animEffect transition="in" filter="diamond(in)">
                                      <p:cBhvr>
                                        <p:cTn id="23" dur="1000"/>
                                        <p:tgtEl>
                                          <p:spTgt spid="7066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0665"/>
                                        </p:tgtEl>
                                        <p:attrNameLst>
                                          <p:attrName>style.visibility</p:attrName>
                                        </p:attrNameLst>
                                      </p:cBhvr>
                                      <p:to>
                                        <p:strVal val="visible"/>
                                      </p:to>
                                    </p:set>
                                    <p:animEffect transition="in" filter="diamond(in)">
                                      <p:cBhvr>
                                        <p:cTn id="26" dur="1000"/>
                                        <p:tgtEl>
                                          <p:spTgt spid="706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70666"/>
                                        </p:tgtEl>
                                        <p:attrNameLst>
                                          <p:attrName>style.visibility</p:attrName>
                                        </p:attrNameLst>
                                      </p:cBhvr>
                                      <p:to>
                                        <p:strVal val="visible"/>
                                      </p:to>
                                    </p:set>
                                    <p:animEffect transition="in" filter="diamond(in)">
                                      <p:cBhvr>
                                        <p:cTn id="31" dur="1000"/>
                                        <p:tgtEl>
                                          <p:spTgt spid="7066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70667"/>
                                        </p:tgtEl>
                                        <p:attrNameLst>
                                          <p:attrName>style.visibility</p:attrName>
                                        </p:attrNameLst>
                                      </p:cBhvr>
                                      <p:to>
                                        <p:strVal val="visible"/>
                                      </p:to>
                                    </p:set>
                                    <p:animEffect transition="in" filter="diamond(in)">
                                      <p:cBhvr>
                                        <p:cTn id="34" dur="10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3" grpId="0"/>
      <p:bldP spid="70665" grpId="0"/>
      <p:bldP spid="7066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14&quot;&gt;&lt;/object&gt;&lt;object type=&quot;2&quot; unique_id=&quot;10115&quot;&gt;&lt;object type=&quot;3&quot; unique_id=&quot;10116&quot;&gt;&lt;property id=&quot;20148&quot; value=&quot;5&quot;/&gt;&lt;property id=&quot;20300&quot; value=&quot;Slide 1&quot;/&gt;&lt;property id=&quot;20307&quot; value=&quot;257&quot;/&gt;&lt;/object&gt;&lt;object type=&quot;3&quot; unique_id=&quot;10117&quot;&gt;&lt;property id=&quot;20148&quot; value=&quot;5&quot;/&gt;&lt;property id=&quot;20300&quot; value=&quot;Slide 2 - &amp;quot;Kiểm tra bài cũ:&amp;quot;&quot;/&gt;&lt;property id=&quot;20307&quot; value=&quot;258&quot;/&gt;&lt;/object&gt;&lt;object type=&quot;3&quot; unique_id=&quot;10120&quot;&gt;&lt;property id=&quot;20148&quot; value=&quot;5&quot;/&gt;&lt;property id=&quot;20300&quot; value=&quot;Slide 3&quot;/&gt;&lt;property id=&quot;20307&quot; value=&quot;262&quot;/&gt;&lt;/object&gt;&lt;object type=&quot;3&quot; unique_id=&quot;10125&quot;&gt;&lt;property id=&quot;20148&quot; value=&quot;5&quot;/&gt;&lt;property id=&quot;20300&quot; value=&quot;Slide 4&quot;/&gt;&lt;property id=&quot;20307&quot; value=&quot;266&quot;/&gt;&lt;/object&gt;&lt;object type=&quot;3&quot; unique_id=&quot;10128&quot;&gt;&lt;property id=&quot;20148&quot; value=&quot;5&quot;/&gt;&lt;property id=&quot;20300&quot; value=&quot;Slide 5&quot;/&gt;&lt;property id=&quot;20307&quot; value=&quot;267&quot;/&gt;&lt;/object&gt;&lt;object type=&quot;3&quot; unique_id=&quot;10129&quot;&gt;&lt;property id=&quot;20148&quot; value=&quot;5&quot;/&gt;&lt;property id=&quot;20300&quot; value=&quot;Slide 6&quot;/&gt;&lt;property id=&quot;20307&quot; value=&quot;271&quot;/&gt;&lt;/object&gt;&lt;object type=&quot;3&quot; unique_id=&quot;10131&quot;&gt;&lt;property id=&quot;20148&quot; value=&quot;5&quot;/&gt;&lt;property id=&quot;20300&quot; value=&quot;Slide 7&quot;/&gt;&lt;property id=&quot;20307&quot; value=&quot;274&quot;/&gt;&lt;/object&gt;&lt;object type=&quot;3&quot; unique_id=&quot;10133&quot;&gt;&lt;property id=&quot;20148&quot; value=&quot;5&quot;/&gt;&lt;property id=&quot;20300&quot; value=&quot;Slide 10&quot;/&gt;&lt;property id=&quot;20307&quot; value=&quot;276&quot;/&gt;&lt;/object&gt;&lt;object type=&quot;3&quot; unique_id=&quot;10136&quot;&gt;&lt;property id=&quot;20148&quot; value=&quot;5&quot;/&gt;&lt;property id=&quot;20300&quot; value=&quot;Slide 12&quot;/&gt;&lt;property id=&quot;20307&quot; value=&quot;281&quot;/&gt;&lt;/object&gt;&lt;object type=&quot;3&quot; unique_id=&quot;12046&quot;&gt;&lt;property id=&quot;20148&quot; value=&quot;5&quot;/&gt;&lt;property id=&quot;20300&quot; value=&quot;Slide 8&quot;/&gt;&lt;property id=&quot;20307&quot; value=&quot;284&quot;/&gt;&lt;/object&gt;&lt;object type=&quot;3&quot; unique_id=&quot;13083&quot;&gt;&lt;property id=&quot;20148&quot; value=&quot;5&quot;/&gt;&lt;property id=&quot;20300&quot; value=&quot;Slide 9&quot;/&gt;&lt;property id=&quot;20307&quot; value=&quot;285&quot;/&gt;&lt;/object&gt;&lt;object type=&quot;3&quot; unique_id=&quot;13309&quot;&gt;&lt;property id=&quot;20148&quot; value=&quot;5&quot;/&gt;&lt;property id=&quot;20300&quot; value=&quot;Slide 11&quot;/&gt;&lt;property id=&quot;20307&quot; value=&quot;286&quot;/&gt;&lt;/object&gt;&lt;/object&gt;&lt;/object&gt;&lt;/database&gt;"/>
  <p:tag name="SECTOMILLISECCONVERTED" val="1"/>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2380</TotalTime>
  <Words>1429</Words>
  <Application>Microsoft Office PowerPoint</Application>
  <PresentationFormat>On-screen Show (4:3)</PresentationFormat>
  <Paragraphs>222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.VnTime</vt:lpstr>
      <vt:lpstr>Arial</vt:lpstr>
      <vt:lpstr>Times</vt:lpstr>
      <vt:lpstr>Times New Roman</vt:lpstr>
      <vt:lpstr>Wingdings</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Administrator</cp:lastModifiedBy>
  <cp:revision>295</cp:revision>
  <dcterms:created xsi:type="dcterms:W3CDTF">2008-11-03T09:06:31Z</dcterms:created>
  <dcterms:modified xsi:type="dcterms:W3CDTF">2019-11-06T12:46:03Z</dcterms:modified>
</cp:coreProperties>
</file>