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75" r:id="rId3"/>
    <p:sldId id="259" r:id="rId4"/>
    <p:sldId id="260" r:id="rId5"/>
    <p:sldId id="266" r:id="rId6"/>
    <p:sldId id="267" r:id="rId7"/>
    <p:sldId id="263" r:id="rId8"/>
    <p:sldId id="268" r:id="rId9"/>
    <p:sldId id="283" r:id="rId10"/>
    <p:sldId id="264" r:id="rId11"/>
    <p:sldId id="269" r:id="rId12"/>
    <p:sldId id="284" r:id="rId13"/>
    <p:sldId id="265" r:id="rId14"/>
    <p:sldId id="270" r:id="rId15"/>
    <p:sldId id="282" r:id="rId16"/>
    <p:sldId id="274" r:id="rId17"/>
    <p:sldId id="272" r:id="rId18"/>
    <p:sldId id="281" r:id="rId19"/>
    <p:sldId id="276" r:id="rId20"/>
    <p:sldId id="277" r:id="rId21"/>
    <p:sldId id="280" r:id="rId22"/>
    <p:sldId id="278"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7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1" autoAdjust="0"/>
    <p:restoredTop sz="94660"/>
  </p:normalViewPr>
  <p:slideViewPr>
    <p:cSldViewPr>
      <p:cViewPr varScale="1">
        <p:scale>
          <a:sx n="83" d="100"/>
          <a:sy n="83" d="100"/>
        </p:scale>
        <p:origin x="1411"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FF4FE-98C2-4378-8ADF-1C2519E098A8}" type="datetimeFigureOut">
              <a:rPr lang="en-US" smtClean="0"/>
              <a:pPr/>
              <a:t>4/8/2020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0CD84-068A-4581-82EA-5BD1E07D69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0CD84-068A-4581-82EA-5BD1E07D69C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5FDBD-F20E-4B15-B0B7-16F40A7351D8}"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FDBD-F20E-4B15-B0B7-16F40A7351D8}"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FDBD-F20E-4B15-B0B7-16F40A7351D8}"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FDBD-F20E-4B15-B0B7-16F40A7351D8}"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5FDBD-F20E-4B15-B0B7-16F40A7351D8}"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5FDBD-F20E-4B15-B0B7-16F40A7351D8}"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5FDBD-F20E-4B15-B0B7-16F40A7351D8}" type="datetimeFigureOut">
              <a:rPr lang="en-US" smtClean="0"/>
              <a:pPr/>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5FDBD-F20E-4B15-B0B7-16F40A7351D8}" type="datetimeFigureOut">
              <a:rPr lang="en-US" smtClean="0"/>
              <a:pPr/>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5FDBD-F20E-4B15-B0B7-16F40A7351D8}"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5FDBD-F20E-4B15-B0B7-16F40A7351D8}"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5FDBD-F20E-4B15-B0B7-16F40A7351D8}"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0FC34-2C2B-402F-83A5-8E8D4213DC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5FDBD-F20E-4B15-B0B7-16F40A7351D8}" type="datetimeFigureOut">
              <a:rPr lang="en-US" smtClean="0"/>
              <a:pPr/>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0FC34-2C2B-402F-83A5-8E8D4213DC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wmf"/><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25.wmf"/><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vatgia.com/2331/kieu-dang.html" TargetMode="External"/><Relationship Id="rId2" Type="http://schemas.openxmlformats.org/officeDocument/2006/relationships/image" Target="../media/image40.jpeg"/><Relationship Id="rId1" Type="http://schemas.openxmlformats.org/officeDocument/2006/relationships/slideLayout" Target="../slideLayouts/slideLayout5.xml"/><Relationship Id="rId5" Type="http://schemas.openxmlformats.org/officeDocument/2006/relationships/image" Target="../media/image21.gif"/><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25.wmf"/><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audio" Target="file:///D:\TrangCN\cn6_moi\Turkish.mid" TargetMode="External"/><Relationship Id="rId5" Type="http://schemas.openxmlformats.org/officeDocument/2006/relationships/image" Target="../media/image51.png"/><Relationship Id="rId4" Type="http://schemas.openxmlformats.org/officeDocument/2006/relationships/image" Target="../media/image50.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wm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3.wm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wmf"/><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9" name="Flowchart: Punched Tape 18"/>
          <p:cNvSpPr/>
          <p:nvPr/>
        </p:nvSpPr>
        <p:spPr>
          <a:xfrm>
            <a:off x="990600" y="4306887"/>
            <a:ext cx="3429000" cy="1061188"/>
          </a:xfrm>
          <a:prstGeom prst="flowChartPunchedTape">
            <a:avLst/>
          </a:prstGeom>
          <a:gradFill flip="none" rotWithShape="1">
            <a:gsLst>
              <a:gs pos="0">
                <a:srgbClr val="FBEAC7"/>
              </a:gs>
              <a:gs pos="0">
                <a:srgbClr val="FF3300"/>
              </a:gs>
              <a:gs pos="17999">
                <a:srgbClr val="FEE7F2"/>
              </a:gs>
              <a:gs pos="36000">
                <a:srgbClr val="FAC77D"/>
              </a:gs>
              <a:gs pos="61000">
                <a:srgbClr val="FBA97D"/>
              </a:gs>
              <a:gs pos="82001">
                <a:srgbClr val="FBD49C"/>
              </a:gs>
              <a:gs pos="100000">
                <a:srgbClr val="FEE7F2"/>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457200"/>
            <a:ext cx="8839200" cy="3124200"/>
          </a:xfrm>
        </p:spPr>
        <p:txBody>
          <a:bodyPr>
            <a:prstTxWarp prst="textWave1">
              <a:avLst/>
            </a:prstTxWarp>
            <a:normAutofit/>
            <a:scene3d>
              <a:camera prst="perspectiveRight"/>
              <a:lightRig rig="threePt" dir="t"/>
            </a:scene3d>
          </a:bodyPr>
          <a:lstStyle/>
          <a:p>
            <a:r>
              <a:rPr lang="en-US" sz="2800" dirty="0" smtClean="0">
                <a:ln>
                  <a:solidFill>
                    <a:srgbClr val="FF0000"/>
                  </a:solidFill>
                </a:ln>
                <a:effectLst>
                  <a:glow rad="63500">
                    <a:schemeClr val="accent2">
                      <a:satMod val="175000"/>
                      <a:alpha val="40000"/>
                    </a:schemeClr>
                  </a:glow>
                  <a:outerShdw blurRad="50800" dist="38100" dir="2700000" algn="tl" rotWithShape="0">
                    <a:prstClr val="black">
                      <a:alpha val="40000"/>
                    </a:prstClr>
                  </a:outerShdw>
                </a:effectLst>
                <a:latin typeface="+mn-lt"/>
              </a:rPr>
              <a:t>XIN HÂN HẠNH CHÀO MỪNG CÔ VÀ CÁC BẠN ĐÃ ĐẾN</a:t>
            </a:r>
            <a:br>
              <a:rPr lang="en-US" sz="2800" dirty="0" smtClean="0">
                <a:ln>
                  <a:solidFill>
                    <a:srgbClr val="FF0000"/>
                  </a:solidFill>
                </a:ln>
                <a:effectLst>
                  <a:glow rad="63500">
                    <a:schemeClr val="accent2">
                      <a:satMod val="175000"/>
                      <a:alpha val="40000"/>
                    </a:schemeClr>
                  </a:glow>
                  <a:outerShdw blurRad="50800" dist="38100" dir="2700000" algn="tl" rotWithShape="0">
                    <a:prstClr val="black">
                      <a:alpha val="40000"/>
                    </a:prstClr>
                  </a:outerShdw>
                </a:effectLst>
                <a:latin typeface="+mn-lt"/>
              </a:rPr>
            </a:br>
            <a:r>
              <a:rPr lang="en-US" sz="2800" dirty="0"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BUỔI THUYẾT TRÌNH</a:t>
            </a:r>
            <a:r>
              <a:rPr lang="en-US" sz="2800" dirty="0" smtClean="0">
                <a:ln>
                  <a:solidFill>
                    <a:srgbClr val="0070C0"/>
                  </a:solidFill>
                </a:ln>
                <a:effectLst>
                  <a:glow rad="63500">
                    <a:schemeClr val="accent5">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
            </a:r>
            <a:br>
              <a:rPr lang="en-US" sz="2800" dirty="0" smtClean="0">
                <a:ln>
                  <a:solidFill>
                    <a:srgbClr val="0070C0"/>
                  </a:solidFill>
                </a:ln>
                <a:effectLst>
                  <a:glow rad="63500">
                    <a:schemeClr val="accent5">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br>
            <a:r>
              <a:rPr lang="en-US" sz="2800" dirty="0" smtClean="0">
                <a:ln>
                  <a:solidFill>
                    <a:srgbClr val="FF0000"/>
                  </a:solidFill>
                </a:ln>
                <a:effectLst>
                  <a:glow rad="63500">
                    <a:schemeClr val="accent2">
                      <a:satMod val="175000"/>
                      <a:alpha val="40000"/>
                    </a:schemeClr>
                  </a:glow>
                  <a:outerShdw blurRad="50800" dist="38100" dir="2700000" algn="tl" rotWithShape="0">
                    <a:prstClr val="black">
                      <a:alpha val="40000"/>
                    </a:prstClr>
                  </a:outerShdw>
                </a:effectLst>
              </a:rPr>
              <a:t>TRÌNH </a:t>
            </a:r>
            <a:r>
              <a:rPr lang="en-US" sz="2800" dirty="0" err="1" smtClean="0">
                <a:ln>
                  <a:solidFill>
                    <a:srgbClr val="FF0000"/>
                  </a:solidFill>
                </a:ln>
                <a:effectLst>
                  <a:glow rad="63500">
                    <a:schemeClr val="accent2">
                      <a:satMod val="175000"/>
                      <a:alpha val="40000"/>
                    </a:schemeClr>
                  </a:glow>
                  <a:outerShdw blurRad="50800" dist="38100" dir="2700000" algn="tl" rotWithShape="0">
                    <a:prstClr val="black">
                      <a:alpha val="40000"/>
                    </a:prstClr>
                  </a:outerShdw>
                </a:effectLst>
              </a:rPr>
              <a:t>DiỄN</a:t>
            </a:r>
            <a:r>
              <a:rPr lang="en-US" sz="2800" dirty="0" smtClean="0">
                <a:ln>
                  <a:solidFill>
                    <a:srgbClr val="FF0000"/>
                  </a:solidFill>
                </a:ln>
                <a:effectLst>
                  <a:glow rad="63500">
                    <a:schemeClr val="accent2">
                      <a:satMod val="175000"/>
                      <a:alpha val="40000"/>
                    </a:schemeClr>
                  </a:glow>
                  <a:outerShdw blurRad="50800" dist="38100" dir="2700000" algn="tl" rotWithShape="0">
                    <a:prstClr val="black">
                      <a:alpha val="40000"/>
                    </a:prstClr>
                  </a:outerShdw>
                </a:effectLst>
              </a:rPr>
              <a:t> &amp; TƯ VẤN THỜI TRANG</a:t>
            </a:r>
            <a:r>
              <a:rPr lang="en-US" sz="2800" dirty="0" smtClean="0">
                <a:ln>
                  <a:solidFill>
                    <a:srgbClr val="FF0000"/>
                  </a:solidFill>
                </a:ln>
                <a:effectLst>
                  <a:glow rad="635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
            </a:r>
            <a:br>
              <a:rPr lang="en-US" sz="2800" dirty="0" smtClean="0">
                <a:ln>
                  <a:solidFill>
                    <a:srgbClr val="FF0000"/>
                  </a:solidFill>
                </a:ln>
                <a:effectLst>
                  <a:glow rad="635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br>
            <a:r>
              <a:rPr lang="en-US" sz="2800" dirty="0" smtClean="0">
                <a:ln>
                  <a:solidFill>
                    <a:srgbClr val="FF3300"/>
                  </a:solidFill>
                </a:ln>
                <a:effectLst>
                  <a:glow rad="63500">
                    <a:schemeClr val="accent6">
                      <a:satMod val="175000"/>
                      <a:alpha val="40000"/>
                    </a:schemeClr>
                  </a:glow>
                  <a:outerShdw blurRad="50800" dist="38100" dir="2700000" algn="tl" rotWithShape="0">
                    <a:prstClr val="black">
                      <a:alpha val="40000"/>
                    </a:prstClr>
                  </a:outerShdw>
                </a:effectLst>
              </a:rPr>
              <a:t>4</a:t>
            </a:r>
            <a:r>
              <a:rPr lang="en-US" sz="2800" dirty="0" smtClean="0">
                <a:ln>
                  <a:solidFill>
                    <a:srgbClr val="0070C0"/>
                  </a:solidFill>
                </a:ln>
                <a:effectLst>
                  <a:glow rad="63500">
                    <a:schemeClr val="accent5">
                      <a:satMod val="175000"/>
                      <a:alpha val="40000"/>
                    </a:schemeClr>
                  </a:glow>
                  <a:outerShdw blurRad="50800" dist="38100" dir="2700000" algn="tl" rotWithShape="0">
                    <a:prstClr val="black">
                      <a:alpha val="40000"/>
                    </a:prstClr>
                  </a:outerShdw>
                </a:effectLst>
              </a:rPr>
              <a:t> </a:t>
            </a:r>
            <a:r>
              <a:rPr lang="en-US" sz="2800" dirty="0" smtClean="0">
                <a:ln>
                  <a:solidFill>
                    <a:srgbClr val="7030A0"/>
                  </a:solidFill>
                </a:ln>
                <a:effectLst>
                  <a:glow rad="63500">
                    <a:schemeClr val="accent1">
                      <a:satMod val="175000"/>
                      <a:alpha val="40000"/>
                    </a:schemeClr>
                  </a:glow>
                  <a:outerShdw blurRad="50800" dist="38100" dir="2700000" algn="tl" rotWithShape="0">
                    <a:prstClr val="black">
                      <a:alpha val="40000"/>
                    </a:prstClr>
                  </a:outerShdw>
                </a:effectLst>
              </a:rPr>
              <a:t>MÙA</a:t>
            </a:r>
            <a:r>
              <a:rPr lang="en-US" sz="2800" dirty="0" smtClean="0">
                <a:ln>
                  <a:solidFill>
                    <a:srgbClr val="0070C0"/>
                  </a:solidFill>
                </a:ln>
                <a:effectLst>
                  <a:glow rad="63500">
                    <a:schemeClr val="accent5">
                      <a:satMod val="175000"/>
                      <a:alpha val="40000"/>
                    </a:schemeClr>
                  </a:glow>
                  <a:outerShdw blurRad="50800" dist="38100" dir="2700000" algn="tl" rotWithShape="0">
                    <a:prstClr val="black">
                      <a:alpha val="40000"/>
                    </a:prstClr>
                  </a:outerShdw>
                </a:effectLst>
              </a:rPr>
              <a:t> </a:t>
            </a:r>
            <a:r>
              <a:rPr lang="en-US" sz="2800" dirty="0" smtClean="0">
                <a:ln>
                  <a:solidFill>
                    <a:srgbClr val="00B050"/>
                  </a:solidFill>
                </a:ln>
                <a:effectLst>
                  <a:glow rad="63500">
                    <a:schemeClr val="accent5">
                      <a:satMod val="175000"/>
                      <a:alpha val="40000"/>
                    </a:schemeClr>
                  </a:glow>
                  <a:outerShdw blurRad="50800" dist="38100" dir="2700000" algn="tl" rotWithShape="0">
                    <a:prstClr val="black">
                      <a:alpha val="40000"/>
                    </a:prstClr>
                  </a:outerShdw>
                </a:effectLst>
              </a:rPr>
              <a:t>XINH</a:t>
            </a:r>
            <a:r>
              <a:rPr lang="en-US" sz="2800" dirty="0" smtClean="0">
                <a:ln>
                  <a:solidFill>
                    <a:srgbClr val="0070C0"/>
                  </a:solidFill>
                </a:ln>
                <a:effectLst>
                  <a:glow rad="63500">
                    <a:schemeClr val="accent5">
                      <a:satMod val="175000"/>
                      <a:alpha val="40000"/>
                    </a:schemeClr>
                  </a:glow>
                  <a:outerShdw blurRad="50800" dist="38100" dir="2700000" algn="tl" rotWithShape="0">
                    <a:prstClr val="black">
                      <a:alpha val="40000"/>
                    </a:prstClr>
                  </a:outerShdw>
                </a:effectLst>
              </a:rPr>
              <a:t> TƯƠI</a:t>
            </a:r>
            <a:br>
              <a:rPr lang="en-US" sz="2800" dirty="0" smtClean="0">
                <a:ln>
                  <a:solidFill>
                    <a:srgbClr val="0070C0"/>
                  </a:solidFill>
                </a:ln>
                <a:effectLst>
                  <a:glow rad="63500">
                    <a:schemeClr val="accent5">
                      <a:satMod val="175000"/>
                      <a:alpha val="40000"/>
                    </a:schemeClr>
                  </a:glow>
                  <a:outerShdw blurRad="50800" dist="38100" dir="2700000" algn="tl" rotWithShape="0">
                    <a:prstClr val="black">
                      <a:alpha val="40000"/>
                    </a:prstClr>
                  </a:outerShdw>
                </a:effectLst>
              </a:rPr>
            </a:br>
            <a:r>
              <a:rPr lang="en-US" sz="2800" dirty="0" err="1"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Công</a:t>
            </a:r>
            <a:r>
              <a:rPr lang="en-US" sz="2800" dirty="0"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 </a:t>
            </a:r>
            <a:r>
              <a:rPr lang="en-US" sz="2800" dirty="0" err="1"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ty</a:t>
            </a:r>
            <a:r>
              <a:rPr lang="en-US" sz="2800" dirty="0"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 </a:t>
            </a:r>
            <a:r>
              <a:rPr lang="en-US" sz="2800" dirty="0" err="1"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thời</a:t>
            </a:r>
            <a:r>
              <a:rPr lang="en-US" sz="2800" dirty="0"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 </a:t>
            </a:r>
            <a:r>
              <a:rPr lang="en-US" sz="2800" dirty="0" err="1"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trang</a:t>
            </a:r>
            <a:r>
              <a:rPr lang="en-US" sz="2800" dirty="0"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 </a:t>
            </a:r>
            <a:r>
              <a:rPr lang="en-US" sz="2800" dirty="0" err="1"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thế</a:t>
            </a:r>
            <a:r>
              <a:rPr lang="en-US" sz="2800" dirty="0"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 </a:t>
            </a:r>
            <a:r>
              <a:rPr lang="en-US" sz="2800" dirty="0" err="1"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kỉ</a:t>
            </a:r>
            <a:r>
              <a:rPr lang="en-US" sz="2800" dirty="0" smtClean="0">
                <a:ln>
                  <a:solidFill>
                    <a:srgbClr val="00B050"/>
                  </a:solidFill>
                </a:ln>
                <a:effectLst>
                  <a:glow rad="63500">
                    <a:schemeClr val="accent3">
                      <a:satMod val="175000"/>
                      <a:alpha val="40000"/>
                    </a:schemeClr>
                  </a:glow>
                  <a:outerShdw blurRad="50800" dist="38100" dir="2700000" algn="tl" rotWithShape="0">
                    <a:prstClr val="black">
                      <a:alpha val="40000"/>
                    </a:prstClr>
                  </a:outerShdw>
                </a:effectLst>
              </a:rPr>
              <a:t> 21</a:t>
            </a:r>
            <a:r>
              <a:rPr lang="en-US" sz="2800" dirty="0" smtClean="0">
                <a:effectLst/>
              </a:rPr>
              <a:t/>
            </a:r>
            <a:br>
              <a:rPr lang="en-US" sz="2800" dirty="0" smtClean="0">
                <a:effectLst/>
              </a:rPr>
            </a:br>
            <a:endParaRPr lang="en-US" sz="2000" dirty="0">
              <a:effectLst/>
            </a:endParaRPr>
          </a:p>
        </p:txBody>
      </p:sp>
      <p:sp>
        <p:nvSpPr>
          <p:cNvPr id="3" name="Subtitle 2"/>
          <p:cNvSpPr>
            <a:spLocks noGrp="1"/>
          </p:cNvSpPr>
          <p:nvPr>
            <p:ph type="subTitle" idx="1"/>
          </p:nvPr>
        </p:nvSpPr>
        <p:spPr>
          <a:xfrm>
            <a:off x="762000" y="4343400"/>
            <a:ext cx="4191000" cy="877887"/>
          </a:xfrm>
        </p:spPr>
        <p:txBody>
          <a:bodyPr>
            <a:normAutofit/>
          </a:bodyPr>
          <a:lstStyle/>
          <a:p>
            <a:pPr algn="l"/>
            <a:endParaRPr lang="vi-VN" sz="1800" b="1" dirty="0" smtClean="0">
              <a:solidFill>
                <a:srgbClr val="0070C0"/>
              </a:solidFill>
            </a:endParaRPr>
          </a:p>
          <a:p>
            <a:r>
              <a:rPr lang="en-US" sz="1800" b="1" dirty="0" err="1" smtClean="0">
                <a:solidFill>
                  <a:srgbClr val="0070C0"/>
                </a:solidFill>
              </a:rPr>
              <a:t>Được</a:t>
            </a:r>
            <a:r>
              <a:rPr lang="en-US" sz="1800" b="1" dirty="0" smtClean="0">
                <a:solidFill>
                  <a:srgbClr val="0070C0"/>
                </a:solidFill>
              </a:rPr>
              <a:t> </a:t>
            </a:r>
            <a:r>
              <a:rPr lang="en-US" sz="1800" b="1" dirty="0" err="1" smtClean="0">
                <a:solidFill>
                  <a:srgbClr val="0070C0"/>
                </a:solidFill>
              </a:rPr>
              <a:t>thực</a:t>
            </a:r>
            <a:r>
              <a:rPr lang="en-US" sz="1800" b="1" dirty="0" smtClean="0">
                <a:solidFill>
                  <a:srgbClr val="0070C0"/>
                </a:solidFill>
              </a:rPr>
              <a:t> </a:t>
            </a:r>
            <a:r>
              <a:rPr lang="en-US" sz="1800" b="1" dirty="0" err="1" smtClean="0">
                <a:solidFill>
                  <a:srgbClr val="0070C0"/>
                </a:solidFill>
              </a:rPr>
              <a:t>hiện</a:t>
            </a:r>
            <a:r>
              <a:rPr lang="en-US" sz="1800" b="1" dirty="0" smtClean="0">
                <a:solidFill>
                  <a:srgbClr val="0070C0"/>
                </a:solidFill>
              </a:rPr>
              <a:t> </a:t>
            </a:r>
            <a:r>
              <a:rPr lang="en-US" sz="1800" b="1" dirty="0" err="1" smtClean="0">
                <a:solidFill>
                  <a:srgbClr val="0070C0"/>
                </a:solidFill>
              </a:rPr>
              <a:t>bởi</a:t>
            </a:r>
            <a:r>
              <a:rPr lang="en-US" sz="1800" b="1" dirty="0" smtClean="0">
                <a:solidFill>
                  <a:srgbClr val="0070C0"/>
                </a:solidFill>
              </a:rPr>
              <a:t>:</a:t>
            </a:r>
            <a:r>
              <a:rPr lang="vi-VN" sz="1800" b="1" dirty="0" smtClean="0">
                <a:solidFill>
                  <a:srgbClr val="0070C0"/>
                </a:solidFill>
              </a:rPr>
              <a:t> Lớp 6b</a:t>
            </a:r>
          </a:p>
          <a:p>
            <a:pPr algn="l"/>
            <a:endParaRPr lang="en-US" sz="1800" b="1" dirty="0">
              <a:solidFill>
                <a:srgbClr val="0070C0"/>
              </a:solidFill>
            </a:endParaRPr>
          </a:p>
        </p:txBody>
      </p:sp>
      <p:pic>
        <p:nvPicPr>
          <p:cNvPr id="1026" name="Picture 2" descr="http://t2.gstatic.com/images?q=tbn:ANd9GcSbYKY-C-rIEjtduCspic242uHiJN_AMQM_6pkdIqm5LZikaBFl"/>
          <p:cNvPicPr>
            <a:picLocks noChangeAspect="1" noChangeArrowheads="1"/>
          </p:cNvPicPr>
          <p:nvPr/>
        </p:nvPicPr>
        <p:blipFill>
          <a:blip r:embed="rId3"/>
          <a:srcRect/>
          <a:stretch>
            <a:fillRect/>
          </a:stretch>
        </p:blipFill>
        <p:spPr bwMode="auto">
          <a:xfrm>
            <a:off x="228600" y="2590800"/>
            <a:ext cx="2286000" cy="1424726"/>
          </a:xfrm>
          <a:prstGeom prst="rect">
            <a:avLst/>
          </a:prstGeom>
          <a:noFill/>
        </p:spPr>
      </p:pic>
      <p:sp>
        <p:nvSpPr>
          <p:cNvPr id="1028" name="AutoShape 4" descr="data:image/jpeg;base64,/9j/4AAQSkZJRgABAQAAAQABAAD/2wCEAAkGBhASEBQUEBQQDxUUEBQVFBgUFRUVFxcVFBUVFhUUFBQYGyYeFxklGRQXHy8gIygpLCwsFx4xNTAqNSYrLCkBCQoKDgwOGg8PGiwkHyQtLCwtLCwqLCksLiksKSwsLCksLCwsLCkqLCwpLCwsLCkpLCwsLCwpLCwsLCkpLCwsLP/AABEIAMIBAwMBIgACEQEDEQH/xAAcAAEAAgMBAQEAAAAAAAAAAAAAAQMCBAUGBwj/xAA5EAABAwIEBAQFAgUEAwEAAAABAAIRAyEEEjFBBSJRYQYTcYEykaGx8ELBB1Ji0fEUIzPhQ1OCFf/EABkBAQEBAQEBAAAAAAAAAAAAAAABAgMEBf/EACwRAAICAQQABAUEAwAAAAAAAAABAhEDEiExQQQiUfATYXGBsaHB0eEjMkL/2gAMAwEAAhEDEQA/APuKIiAIiIAiIgCIiAIiIAiIgCIiAIihASsM6rxNWIA1JVYrZbn+Yj6wgNhr/b1WUrRxD7h38tr/AFSlxGXlsaE/QqkN2UlQCiEsmUREBClEQWEREBClQiAKUUICYRJUINjNERQ0EREAREQBERAEREARFCAlQiIAihJQhhUpTfe0exlaGJeMwufi6+pW/WeAJ6LjYYc0nQH7qNmkizHVw1n/ANOWvw4zXf2c77ws8Vg85YyYl5MxIhoa4+0hTwqjFR57n6klaXJuVKJ2mrILEKUOBKhSoQBEUoCFKKEAREQEqEUoUhERAZoirr1g1pJm3RQ0WIvOYrjlYvYGAMa6oWyd4BJy9em110sLjvNplzTAJcARY8pLTrvIIVnFxVsLc6BdCpOJvABJ/PkvPY7xCKLqYeKr2vOUviQwmzS+NGk79tFu4Xj1J7vKZLKg1Y6zo/mH8zf6hOq5Kep0jVUdYPd0hT5vUQqmUhuZVhIWqZi0Z5wkrSr2Mq1h6LUfMg9jYlJVQqLMPVozqMkUSiCyVq//AKDfMyGQS2QdjBg363W0CvOeJWOa+mWwBmlx6Bpab9tb7WKxOWlWdsUVN0W43irak+UQ7Vp3EidCNb2/ys6dN0vDb3pjseWCQN9Oy5HDclM0GsApvquJIZduaC987ST911OGveS85pBrnLN5ptblaG9L3v0PWViDco2zco6ToON52ylrTvmMC/TRUcPNNjg0vaXuaJGk63g3XC4hiKo4iym0kUi3zHcpILxmLdNBMmNyAvRMwzQQeUQYbaYuTM9eb8laTvgkselK+1ZrN4601HNYMwDoB9hP1ldOlVJFxC81gXB9abGXEm0T3hempiy3F2tzjNU6LAiIqZJUIiAlFClCkIiIQIiIBKIiEM1ocYqlrBAmXtHYSYk9lvLV4k4Ck8uOUBsk3tHorHk2+D5zxDiDXZKj6laoadPEE+SBkDx+ouFiBIaAHEz1grlM8S4jBMa01cQym3DirUFdjQ8PcZAY4tIBvAEevVdvijcQKbsrmYdgpODGuDHuvXi1sjYABAF2kidBPkeMuxAFR1Z1quIAex2R5azCNaDUdmgOcQQYm4PpH0HFSi0xB7H0nD8Vo42gWUn0qjqlMPNMuBLWiA4VGDRpzAd8ys4twI06LBQpDEBhaBTe92cTAzUq05mEam8R0Xx/g/Ha1KsysKVSi+tWOd7Ia44VgmMtgGyyxm8EL2vC/wCKOJeQQ2hVa7zXBpllRjKekj9RLQTYbHoY8MvDqL8m4lKV0evp4moxwpl1Zj3EZW1A2rrOjmkSLakrZw2JcXHPUDspII8pzINrEl56j5rm8C8YDFMz1KQwz8zcrXvaS5huHtdAF78uvzXnvHPjZmEc/KDUIpRULXM5i+b3OzBOm4XjlLIrSs6Qipbto9+0CtTzU3tIOhBBFpBuO4hMLWAJplzXOaASAbgGYJGsWK+OcA/iWcJQqnyHUmVA3/TNq1MvNlFw0CC0zmLrTBuV4njnjrHt4mcUYoVSGjK0y3KLBpEm1tD1XpxRqO5icd9j9RZgoDl8/wDB/wDEdmMoh0ZXjle3o6BMdrr01Pi4Knxcd1e5jRI7wcsgVzaGNBW4yqt0nwZpl64Xix0sDZjleSP6bAn2kLrurgA9v3/deO8RcYca7sOGhz3sbSa4O+HMS6o8tIsGty/S64Zo6ouJ6fDwblaOV4UGTEhtSXeXTcWEiLAhxdH6YkjTbVej4vijSdTewhpdiWtcP5mPYQC0TcwAO689hcrKtGpSk06xNEB7S0tpgjO/uCym4+69RDcQAWiXUntN7QDcA9IadNbrjiT00j2+JerIpdG3g6WjpmdTrq5wtO9xqFs1AcrhMdCdpgW6KKmYNgtLubYgAEcwv0kDqqcPxOnUvYgONN4P6XjZwj6916NkeLfk4Hh0FtQtcSS17wZ1md43XsaRXI4xgwCKrYF4db5H86rZ4fjQ4Jj2WlnPK9T1HSRQHKVs5olQpRChERAQikqEARFCAIoRCFiqxA5Hb8p+yzQ6IaZ874pwZlR3+82pX8ypTa4knK0ea8xykAACNWn4RM2I+deIqOHptZUvJp1Hi/LnqVHtzPLXTGUS3WIvZfSPEeNr08QWubT8s2ktlwYASSwZeYmAYBkZSvA+IeEvxGbRs02tFJoGVuV7fLbUeTlpnLUBlsNJO119XHFtWyRR5+lh6ryWUajnsLRTbYFlUUz5lQ1DlBbSbZ3MCV1afk1nOzh2F85xAcx0tZQpySAB/wAbfMDdWix1C26GF8uk5jHNaadN9JodLntdUcGvNR05Q6C4ZCQDFpBW7VwTC5za3O0MYAD/AMjaFI+VAAvmqO0AjaT05SRvgpqvrtosc5zKzHUqbwy7i1oMU6DCSHPf8TSQ5xA2svP8Wx+GxDvLdTbTc5jn1CxjSQYJp0GmwZDYmMtwdYC6viOmKFI1adSHU4ztcGnzcQ4OzNyxlcxh5dN9br5/xjjDnNbT8zO2A5+UBoJMnKd3ZZi87xbXztLsvXBTi+I+ZUcXOc0MZlptcTU+EQ1oMQIAF1zH1SSSbkmSrar6bnjKDSaYBvngWk7T1XoeN+BKmGph76jXS8UwA03eXPIGv/pFOrPSswd1wcmKsp8C8RfSxbXAmP1XMRImw7L7/wANBc0H0XzL+G38O3Pf5lU5AIIsbgOEwbGAL+y+tswvlkNPaff8C+bmgsmRT9D0/wCkdL5NmlZbTsUQQILW5iHOJiBA+Hckm3stc4d7BndygTa0kg2G+oE+4WjgBWqB7qz8rMxc3SA0mRE/q2v0XdTcdiRxqS1M7HE+K0qFMklwaGmCLlzspMNJ1dA+y8HhzXfWbng1cWGtIALn0qGsDpIguP4PoLcAHBpeGkNg5XiYAmLT8Xf19tPAcJY6s7FABryHAEDUWudBJyi/dWTk9jeHJGCfvfo5niDDZcTh2NBvlDnRLQxpbyuG2YCJ6T1XVoYYNrVg3/yCS0CwinTbEm2jfquRw6uMXjHVM1VrsPnZAOVhNgC5pveSR3bfQT6KjQh4qEElzmgCLiQGyZ/pF/dMW90TJcfLLmv7NquyREkBzYJGs7EHr/ZeU8Q4R1Cs3EZi2nXa2jiYiGuFmVSDtsT6LtcUxdRuHqPptbmouqGDeQwkiINiQt+i1tWmWuhwc3cDQ9j0P2XR77GIN4/N1wcvhONohow73MnIQySeZgMWLtToqabvKq5e9u4OhU+IODecxrWuFOvT5qD7A5myQ3uDB36Fa2MxJqsDxAfQPl4gX5XZWutJuATr3WE9K+gcVJWvuepoukK1aPC6mam09v3I/ZbwXpbs8dU6AUqFKhQiIgIRSoQBEUFCBERAZKEUoaNTiHDKVZobUEgEEQS0gjuPsvPYnwM1zXNLw8FuUZ26CI2MTptsvVotxySjwyfM+X8Y8E4vKABnaLHy3ZMwDmvYCGNzBoLYF5GbUALivwFRlTnYAS/OHZA1zYeXBzjVOYuAIkgTyneCftSwqUWuEOAcO4n7r0LxL/6RbPzL4z4bXy5w3zIALnF781NwJzgAhomXbT8IuV4WlgajzZrje5iw9Sv2FW8MYVxk0mAmLgQbaeq0HeAcHfkFyTtq6xdEQSRaVzk8cne41H5b4T4WxNd+VlN+sEkRHXVfW/DvgIMDTiHurOEEAucWg5Q2bnXK0D0aBoF9LZ4Qps+C3srDwTKJJAAufZeWcHI7RyJcHHo0gwWkQNui2cHTzumXOD23BtAJAv8AqMwdbR9ZdQDg0giHZmwRMictmgwZJ36rrDCNYC28vcSY1JAkknaAIXmWN6vkabpfMrY11m9H3zmMzZ5i2J0B+gCYdjTUJvkaGgEncH4SPXX1V7qAJAgtkSGtlthqDGg+62ms5RMHSba9bHuu2mzGqijGOkZAeZ7o1Ohm9vhsNeyxx1XLTfksGM76jqenZZ4ekMxe6Jc4D3Gw+qsxFNr2OaRMlwIMHdKtNlTSZ4bwFgWtfUrgmqarnNBAiwdza3mSJ2sveODg5uXmGbmk6AtOnvFlr8NwQo0g1g/T7SVOOrvbTLw2S0hxDQZIGoA3spji1Hc6ZZ/FnZGMp3e0EtLxMjYgRr3gLleC8S8tqMdH+3Vc3UkwCdZvO/uu1hKoqBtQaFoMEQb3Gq53DszMVVbFJrKjWvp5ficYlxOxF1JKpphSqEoP3RscXocpe2xAkEFwMiemxt+QuN/opqnFUyfLrNDa9IgAcsgvmYkwBMXFl6l1KWkW/wArm4TDNpuLMsNcL3J5p5hJOhmUcd7Xf5MwyaYuvaMsLFMgNINN3wnubxPuuoCuZQw5yPpuk/qZ1A2Hcgj6q7hmILmwdRZdo8UcJc2bqlFC0ZCKVCAJKIgIQqChQBFCK0QzRSihohFKICFKIgohSkKUFEALR4vi2sYc0X11Np6DX+0rdL7xfT2XkONY8VK3kuYXNcRM6EGQGiDe4v6rnkmoo74oapHo8NS0y5QJvbtMj5/VXVmjWLC3UkHYe8KiXta1oAm19mj9+wVZpvJEXAEAOvP9TvdWzNF9OmSXQWzMG2g6aqKsPJbo0ET0Jn4VcX7dr7qqmRnLSQSOYCdANLJsZMqxiPUW+/0WLafLJGW0H3Mu+qtcAeovFt/yFGKsw9/yEoFODFmTYkEn1gCfotuB6yFp0hakTJgE97jT6reOiRDOXgXQ5zOUBrgAB72MLKo3K+mQSA0uaR1adPcEBa76uXFgXJcxsxpIkGfzcLa4jSJBg3LR8xofuuUd4tejNvn6m2TlI+X9vqtfiOGzDeCbxtuHD0MKxjg+k0jdsg6bLDC4xlQFrXMc4WcMwJBGuYC40XV77GFZGErZozTmEg+v4FXjKZY4PZPR0e91XXe6mcwGhiCYBDjbMdhMXup4TxPz6ZJBY5ri17CDyuAu2dHWIMix1VTLp2s3qFcOAIVy89h3voPyvOYE2PXSTAsLnRd2nUBWueDnKOllhUIiECgoVBQgKhFBWgEREoFqIiybIUqUQEQpREAUOMKS6FTWvb8PooUVGSw9SPuuHw3hxbUc8kuy5g3MZiXEud9gF2sXVy0iegXm/B1V5qYgve5+atyh2wA0AWJRTas9GOL+HKSZ6RgA1klyV35dPiMR+w+v3UPr5ZLutjG2w9VrY5zi2GfFMA7SRcqvY5RjbMMLiS55DhOUEyLaGBv6lY4nOKVR7RzO+GBNgLeyvo0Mrcu7jB9N7+n3U47Dl8MDi2C0mImAZi+x0K5tOjTaT2NXhGHfSZTFRznFtM5yZALjBmCepK3ce9wZLQHOFwJgE+vuo4oR5cExmIbNv1W39Vz+L1gXspt6zbbLE+kBWctMaCWt2bODxZc6oAACwt72LWnSbf4K3MHWLmAmxM9ToStXAUGtqVoBHM0GRA+GbdRzR7K3BUCxjWyTL3G/cuMKwb7JLT0eX8ccWqYM061NrXAvLTmmJIBAgX2PyXVw/FTUxHlktynDCoC3UHN8Ov8AK4FUeNMM11FzqgDmsZ5m55qZmYFzYlZ8NxE4ShVLchbTDXNAFogEWsLBc1KpNfc9Hl+EnW/H8HSwdVrg5ocOVwNiCea8Ebc0hcLEOOFx4cGHJXaZyjVzI+KOzzc9FsYd7aePe0WNemD70zIj2LvkupxqhnpHKMzmw5v7x7KTk3Byjyv2Mr/HKumvf6lPF6jsuYAOZlvABlps4a3sSY7LVwWJg0qjXAsezI8SLkRkc37RvLVhwmv5tKpRJDXNILIichgggbQ6R8lzsJRDaj8M85WvcXNAluSqTNr/APG6Jb0IjopGeuKmuyrGqa9Pwenx+BFRhywHG4Pcbx0WjwvGEcrtRb5aq7BcSDXeU7lcDy6m0WMnUbT1BCw4zTMtc2elhr0XojLs4OL4Z1mOWUrSwGIzNBW4CulHAlQUUICCoUlQqQmESUVBciIuZ0CKUQEQhKlV1dEBU98ujUa/g3VkW3MX7lV0GRJmZvpt0VmvafmgMAcwLTrlv7yvJU6VSjicxY8XcAJAaW5fiB99/wBl68ti2un4StPGU2uAc5pnNDbbTv8AKVhxTds7Ysmm10zbpsDgJAI7gWVeLBgZRIJgxYgHcFWUKsgkC23dZZgI79NOq0cuyqk0F065RHp1+wUUnDzHen0/yscRUyDlEkmABu47lZ4TD5RJ1Ov/AF2UZrqyqvTc6sz4srQ4noTaLb/9ei59fD1HV3klrQLMgGYiDmO/NcLuD73WjihyuI9Let/usygpcljLoMZIqh0gB1id4a2SFsNYAxu8ZV57gVQ/6esXOdzYmtlzG8ZgIHyXc4XUzUmzMxefU/2VjRvJjcGzDiuFzsDZiZad/iaR9yD7LkeEarnUHUqpaXtnNBJ3LTrvb0Xo3iRtr9l43AV3U+IvYXA5nugCPgfzNn0khcMvllGXrsbxJzhKK63LsFSqmuXHPNOoWX0/kJb2y3lesIgaStCozLVJG4A3OmkD3K6Q0XTHHTZzyz1tHzIcTq0OMNpuYGhwgQ7lLHEmbi5gadWr2/F8CXAPp5Q4EZpE5mE8wkXncdwF5X+JfDS1jMUwAOo1Gyb/AAkyCYGxAF+q9J4cxLMRhmEggfE0F0mJkGdR+y5Qgot4+uj2eIqWOGWPpT+qNbEYDzWBstbUa4mk7LBA0G99p2P2twPE/PpupvHl1Ggte0m4tGZvVp2K3MbhrB+Z7PLzWbfMNNBf03XNrUecVgJe1oHKfjYT8JFhmJ0HZdXseeMlKNP7Gxha5Y1jjEGWvjQPacs9gYXYY8FaLaTPL5ABn5oiJsSbbb+61+G4uHZJzD9JII9o6rrF9Hnmr3OwihpUrociFClEAREQpeiIsGgiIgCIiAxyrFxVixLUBU8B1vy261eI3IBuCAI6lx3+S3ohU+WMxNy6Ptso0VMktAbGUaRG0KMPJBmJBgx2Gize3usaQgGxFydZJGsqghrZIPQW/cfZWD5SVVQpxOnYfX+yyebX1gfNQFjHzfVa2NaC0jq4do31UsYRTgm5B9BOwA2GnsprXa4mYAO1iIP90YXJxquEigQ0DmqPIgxlzAuBB6zHz6Lo8DpllPKSXxo4kGQbzb8ssME2KQEhxncZZJ067LfFMDSw9IWIRpHWU21pM2sj3uvBcQa9nFQ48ubKPhBFmugk7WEr3THSAbjsfovL+KKDPOpOJcwuygEB0y103jRugPqPbj4leVP0aOnhZ6ZNPtNHfrElgNie9hKvwtUFtjMd5WvgBIfYRmgewE26zKqwNUtqZHWzDNGwiBAXa6Zwou4pgG1qT6b5y1Glhi9iF43gWFfhqopEk0gwhpa4zck30InrtBC9zWPLJ67Eb6Lhcd4e11LzCDLcwJaTORx11217LlnjtqXKO2HI0nB8P8nQDGtu0ZjBeLzJPxESdeb6qnHUSczz/ugFoDejpymOkW00gqrhOJz0Mr3AvbTAfrYu0IdaFe+k0Z2uDnB89vhIgCD8V7aSuqkpRTRzdp0Ri6cEHmsGuADh+ky8DqbD2laXE6RYKdSiOUv0JPKI/SNgY0XYq0AWizXOaA5oIBiLGOkiQtbCUxBpPIe00zGa5h0gt7gAQpJXsWMjYwWLD2ghbUrzWDJo1MurLRrpGt7r0NN8hd4vUjjOOl7FiKFIVMBEUoC5ERYNhERAEREAREQBYub7LJEBWWnsoFhGtvVWqIQFWW8/22WvXolxaDfKQ4xubiO3X2W3kWIZGl7/AOUKijEwGxJvmvuNSYOymuR5ZtIDdDvbS6nFMcRAvcT6bo+kMoHwhpER2FvopQKsLTAaM0SHSToC42BE/JZYsgMgB1yBaSbnURcR1WRJE5YMddzaL9lS3NmedQQ206RM3/N0railodZovLhHWw1JPuPmuV4hZGVzAXOkkAEAG0AEroUwYAZcQYJk80mY63C1PEGFLqMDNOZozNjNBMm50uBf0XPKrgzeOtSMuEVWw7U5v9x1oiRERr+k631VmKbDg5ozSZ65Yabj6esqnhbiScsOHlsyujf9QnQ6T2XQqYYFjmiRtO9hqTutJXEjdSJp1RDf05hIHrc+91RQpSxwdDgX1NDq0kmPVZ4cwAXkWEf47a2WYqa5G6mZNhdbqzFnmeHsNLEVKeRwbUosiTNjMBwM813DcWXZoNiWRlAccrpAMtAhxEXP9u9sncLe6DUdmgyO0GRHRblLDBvc9d/muePHpVdG55NW4ZV1MSTEwN97lalTC2kM5muLqfwy0kXv0N56yuii60ctTRwBw6o50vBH5oOgXWoUoELYRVUg5NmICkKSgVIERFCFyIiybCIiAIiIAiIgCIiAIiIAihxUoAoIUqEBiaQiIWIw7YiI/N+qsRAVuoi3YyFhiMMHtLToddFeipDTwvDwwADQadltQpRAVDDMmYurIUqEIFClQgBUKVCqAUIioCBCiAIiIC5ERYNBERAEREAREQBERAEREBiVJREBKhEQEqERAEKIqQKERAFCIhAoREAKhEVQChSipCFKIhSEREB//9k="/>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ASEBQUEBQQDxUUEBQVFBgUFRUVFxcVFBUVFhUUFBQYGyYeFxklGRQXHy8gIygpLCwsFx4xNTAqNSYrLCkBCQoKDgwOGg8PGiwkHyQtLCwtLCwqLCksLiksKSwsLCksLCwsLCkqLCwpLCwsLCkpLCwsLCwpLCwsLCkpLCwsLP/AABEIAMIBAwMBIgACEQEDEQH/xAAcAAEAAgMBAQEAAAAAAAAAAAAAAQMCBAUGBwj/xAA5EAABAwIEBAQFAgUEAwEAAAABAAIRAyEEEjFBBSJRYQYTcYEykaGx8ELBB1Ji0fEUIzPhQ1OCFf/EABkBAQEBAQEBAAAAAAAAAAAAAAABAgMEBf/EACwRAAICAQQABAUEAwAAAAAAAAABAhEDEiExQQQiUfATYXGBsaHB0eEjMkL/2gAMAwEAAhEDEQA/APuKIiAIiIAiIgCIiAIiIAiIgCIiAIihASsM6rxNWIA1JVYrZbn+Yj6wgNhr/b1WUrRxD7h38tr/AFSlxGXlsaE/QqkN2UlQCiEsmUREBClEQWEREBClQiAKUUICYRJUINjNERQ0EREAREQBERAEREARFCAlQiIAihJQhhUpTfe0exlaGJeMwufi6+pW/WeAJ6LjYYc0nQH7qNmkizHVw1n/ANOWvw4zXf2c77ws8Vg85YyYl5MxIhoa4+0hTwqjFR57n6klaXJuVKJ2mrILEKUOBKhSoQBEUoCFKKEAREQEqEUoUhERAZoirr1g1pJm3RQ0WIvOYrjlYvYGAMa6oWyd4BJy9em110sLjvNplzTAJcARY8pLTrvIIVnFxVsLc6BdCpOJvABJ/PkvPY7xCKLqYeKr2vOUviQwmzS+NGk79tFu4Xj1J7vKZLKg1Y6zo/mH8zf6hOq5Kep0jVUdYPd0hT5vUQqmUhuZVhIWqZi0Z5wkrSr2Mq1h6LUfMg9jYlJVQqLMPVozqMkUSiCyVq//AKDfMyGQS2QdjBg363W0CvOeJWOa+mWwBmlx6Bpab9tb7WKxOWlWdsUVN0W43irak+UQ7Vp3EidCNb2/ys6dN0vDb3pjseWCQN9Oy5HDclM0GsApvquJIZduaC987ST911OGveS85pBrnLN5ptblaG9L3v0PWViDco2zco6ToON52ylrTvmMC/TRUcPNNjg0vaXuaJGk63g3XC4hiKo4iym0kUi3zHcpILxmLdNBMmNyAvRMwzQQeUQYbaYuTM9eb8laTvgkselK+1ZrN4601HNYMwDoB9hP1ldOlVJFxC81gXB9abGXEm0T3hempiy3F2tzjNU6LAiIqZJUIiAlFClCkIiIQIiIBKIiEM1ocYqlrBAmXtHYSYk9lvLV4k4Ck8uOUBsk3tHorHk2+D5zxDiDXZKj6laoadPEE+SBkDx+ouFiBIaAHEz1grlM8S4jBMa01cQym3DirUFdjQ8PcZAY4tIBvAEevVdvijcQKbsrmYdgpODGuDHuvXi1sjYABAF2kidBPkeMuxAFR1Z1quIAex2R5azCNaDUdmgOcQQYm4PpH0HFSi0xB7H0nD8Vo42gWUn0qjqlMPNMuBLWiA4VGDRpzAd8ys4twI06LBQpDEBhaBTe92cTAzUq05mEam8R0Xx/g/Ha1KsysKVSi+tWOd7Ia44VgmMtgGyyxm8EL2vC/wCKOJeQQ2hVa7zXBpllRjKekj9RLQTYbHoY8MvDqL8m4lKV0evp4moxwpl1Zj3EZW1A2rrOjmkSLakrZw2JcXHPUDspII8pzINrEl56j5rm8C8YDFMz1KQwz8zcrXvaS5huHtdAF78uvzXnvHPjZmEc/KDUIpRULXM5i+b3OzBOm4XjlLIrSs6Qipbto9+0CtTzU3tIOhBBFpBuO4hMLWAJplzXOaASAbgGYJGsWK+OcA/iWcJQqnyHUmVA3/TNq1MvNlFw0CC0zmLrTBuV4njnjrHt4mcUYoVSGjK0y3KLBpEm1tD1XpxRqO5icd9j9RZgoDl8/wDB/wDEdmMoh0ZXjle3o6BMdrr01Pi4Knxcd1e5jRI7wcsgVzaGNBW4yqt0nwZpl64Xix0sDZjleSP6bAn2kLrurgA9v3/deO8RcYca7sOGhz3sbSa4O+HMS6o8tIsGty/S64Zo6ouJ6fDwblaOV4UGTEhtSXeXTcWEiLAhxdH6YkjTbVej4vijSdTewhpdiWtcP5mPYQC0TcwAO689hcrKtGpSk06xNEB7S0tpgjO/uCym4+69RDcQAWiXUntN7QDcA9IadNbrjiT00j2+JerIpdG3g6WjpmdTrq5wtO9xqFs1AcrhMdCdpgW6KKmYNgtLubYgAEcwv0kDqqcPxOnUvYgONN4P6XjZwj6916NkeLfk4Hh0FtQtcSS17wZ1md43XsaRXI4xgwCKrYF4db5H86rZ4fjQ4Jj2WlnPK9T1HSRQHKVs5olQpRChERAQikqEARFCAIoRCFiqxA5Hb8p+yzQ6IaZ874pwZlR3+82pX8ypTa4knK0ea8xykAACNWn4RM2I+deIqOHptZUvJp1Hi/LnqVHtzPLXTGUS3WIvZfSPEeNr08QWubT8s2ktlwYASSwZeYmAYBkZSvA+IeEvxGbRs02tFJoGVuV7fLbUeTlpnLUBlsNJO119XHFtWyRR5+lh6ryWUajnsLRTbYFlUUz5lQ1DlBbSbZ3MCV1afk1nOzh2F85xAcx0tZQpySAB/wAbfMDdWix1C26GF8uk5jHNaadN9JodLntdUcGvNR05Q6C4ZCQDFpBW7VwTC5za3O0MYAD/AMjaFI+VAAvmqO0AjaT05SRvgpqvrtosc5zKzHUqbwy7i1oMU6DCSHPf8TSQ5xA2svP8Wx+GxDvLdTbTc5jn1CxjSQYJp0GmwZDYmMtwdYC6viOmKFI1adSHU4ztcGnzcQ4OzNyxlcxh5dN9br5/xjjDnNbT8zO2A5+UBoJMnKd3ZZi87xbXztLsvXBTi+I+ZUcXOc0MZlptcTU+EQ1oMQIAF1zH1SSSbkmSrar6bnjKDSaYBvngWk7T1XoeN+BKmGph76jXS8UwA03eXPIGv/pFOrPSswd1wcmKsp8C8RfSxbXAmP1XMRImw7L7/wANBc0H0XzL+G38O3Pf5lU5AIIsbgOEwbGAL+y+tswvlkNPaff8C+bmgsmRT9D0/wCkdL5NmlZbTsUQQILW5iHOJiBA+Hckm3stc4d7BndygTa0kg2G+oE+4WjgBWqB7qz8rMxc3SA0mRE/q2v0XdTcdiRxqS1M7HE+K0qFMklwaGmCLlzspMNJ1dA+y8HhzXfWbng1cWGtIALn0qGsDpIguP4PoLcAHBpeGkNg5XiYAmLT8Xf19tPAcJY6s7FABryHAEDUWudBJyi/dWTk9jeHJGCfvfo5niDDZcTh2NBvlDnRLQxpbyuG2YCJ6T1XVoYYNrVg3/yCS0CwinTbEm2jfquRw6uMXjHVM1VrsPnZAOVhNgC5pveSR3bfQT6KjQh4qEElzmgCLiQGyZ/pF/dMW90TJcfLLmv7NquyREkBzYJGs7EHr/ZeU8Q4R1Cs3EZi2nXa2jiYiGuFmVSDtsT6LtcUxdRuHqPptbmouqGDeQwkiINiQt+i1tWmWuhwc3cDQ9j0P2XR77GIN4/N1wcvhONohow73MnIQySeZgMWLtToqabvKq5e9u4OhU+IODecxrWuFOvT5qD7A5myQ3uDB36Fa2MxJqsDxAfQPl4gX5XZWutJuATr3WE9K+gcVJWvuepoukK1aPC6mam09v3I/ZbwXpbs8dU6AUqFKhQiIgIRSoQBEUFCBERAZKEUoaNTiHDKVZobUEgEEQS0gjuPsvPYnwM1zXNLw8FuUZ26CI2MTptsvVotxySjwyfM+X8Y8E4vKABnaLHy3ZMwDmvYCGNzBoLYF5GbUALivwFRlTnYAS/OHZA1zYeXBzjVOYuAIkgTyneCftSwqUWuEOAcO4n7r0LxL/6RbPzL4z4bXy5w3zIALnF781NwJzgAhomXbT8IuV4WlgajzZrje5iw9Sv2FW8MYVxk0mAmLgQbaeq0HeAcHfkFyTtq6xdEQSRaVzk8cne41H5b4T4WxNd+VlN+sEkRHXVfW/DvgIMDTiHurOEEAucWg5Q2bnXK0D0aBoF9LZ4Qps+C3srDwTKJJAAufZeWcHI7RyJcHHo0gwWkQNui2cHTzumXOD23BtAJAv8AqMwdbR9ZdQDg0giHZmwRMictmgwZJ36rrDCNYC28vcSY1JAkknaAIXmWN6vkabpfMrY11m9H3zmMzZ5i2J0B+gCYdjTUJvkaGgEncH4SPXX1V7qAJAgtkSGtlthqDGg+62ms5RMHSba9bHuu2mzGqijGOkZAeZ7o1Ohm9vhsNeyxx1XLTfksGM76jqenZZ4ekMxe6Jc4D3Gw+qsxFNr2OaRMlwIMHdKtNlTSZ4bwFgWtfUrgmqarnNBAiwdza3mSJ2sveODg5uXmGbmk6AtOnvFlr8NwQo0g1g/T7SVOOrvbTLw2S0hxDQZIGoA3spji1Hc6ZZ/FnZGMp3e0EtLxMjYgRr3gLleC8S8tqMdH+3Vc3UkwCdZvO/uu1hKoqBtQaFoMEQb3Gq53DszMVVbFJrKjWvp5ficYlxOxF1JKpphSqEoP3RscXocpe2xAkEFwMiemxt+QuN/opqnFUyfLrNDa9IgAcsgvmYkwBMXFl6l1KWkW/wArm4TDNpuLMsNcL3J5p5hJOhmUcd7Xf5MwyaYuvaMsLFMgNINN3wnubxPuuoCuZQw5yPpuk/qZ1A2Hcgj6q7hmILmwdRZdo8UcJc2bqlFC0ZCKVCAJKIgIQqChQBFCK0QzRSihohFKICFKIgohSkKUFEALR4vi2sYc0X11Np6DX+0rdL7xfT2XkONY8VK3kuYXNcRM6EGQGiDe4v6rnkmoo74oapHo8NS0y5QJvbtMj5/VXVmjWLC3UkHYe8KiXta1oAm19mj9+wVZpvJEXAEAOvP9TvdWzNF9OmSXQWzMG2g6aqKsPJbo0ET0Jn4VcX7dr7qqmRnLSQSOYCdANLJsZMqxiPUW+/0WLafLJGW0H3Mu+qtcAeovFt/yFGKsw9/yEoFODFmTYkEn1gCfotuB6yFp0hakTJgE97jT6reOiRDOXgXQ5zOUBrgAB72MLKo3K+mQSA0uaR1adPcEBa76uXFgXJcxsxpIkGfzcLa4jSJBg3LR8xofuuUd4tejNvn6m2TlI+X9vqtfiOGzDeCbxtuHD0MKxjg+k0jdsg6bLDC4xlQFrXMc4WcMwJBGuYC40XV77GFZGErZozTmEg+v4FXjKZY4PZPR0e91XXe6mcwGhiCYBDjbMdhMXup4TxPz6ZJBY5ri17CDyuAu2dHWIMix1VTLp2s3qFcOAIVy89h3voPyvOYE2PXSTAsLnRd2nUBWueDnKOllhUIiECgoVBQgKhFBWgEREoFqIiybIUqUQEQpREAUOMKS6FTWvb8PooUVGSw9SPuuHw3hxbUc8kuy5g3MZiXEud9gF2sXVy0iegXm/B1V5qYgve5+atyh2wA0AWJRTas9GOL+HKSZ6RgA1klyV35dPiMR+w+v3UPr5ZLutjG2w9VrY5zi2GfFMA7SRcqvY5RjbMMLiS55DhOUEyLaGBv6lY4nOKVR7RzO+GBNgLeyvo0Mrcu7jB9N7+n3U47Dl8MDi2C0mImAZi+x0K5tOjTaT2NXhGHfSZTFRznFtM5yZALjBmCepK3ce9wZLQHOFwJgE+vuo4oR5cExmIbNv1W39Vz+L1gXspt6zbbLE+kBWctMaCWt2bODxZc6oAACwt72LWnSbf4K3MHWLmAmxM9ToStXAUGtqVoBHM0GRA+GbdRzR7K3BUCxjWyTL3G/cuMKwb7JLT0eX8ccWqYM061NrXAvLTmmJIBAgX2PyXVw/FTUxHlktynDCoC3UHN8Ov8AK4FUeNMM11FzqgDmsZ5m55qZmYFzYlZ8NxE4ShVLchbTDXNAFogEWsLBc1KpNfc9Hl+EnW/H8HSwdVrg5ocOVwNiCea8Ebc0hcLEOOFx4cGHJXaZyjVzI+KOzzc9FsYd7aePe0WNemD70zIj2LvkupxqhnpHKMzmw5v7x7KTk3Byjyv2Mr/HKumvf6lPF6jsuYAOZlvABlps4a3sSY7LVwWJg0qjXAsezI8SLkRkc37RvLVhwmv5tKpRJDXNILIichgggbQ6R8lzsJRDaj8M85WvcXNAluSqTNr/APG6Jb0IjopGeuKmuyrGqa9Pwenx+BFRhywHG4Pcbx0WjwvGEcrtRb5aq7BcSDXeU7lcDy6m0WMnUbT1BCw4zTMtc2elhr0XojLs4OL4Z1mOWUrSwGIzNBW4CulHAlQUUICCoUlQqQmESUVBciIuZ0CKUQEQhKlV1dEBU98ujUa/g3VkW3MX7lV0GRJmZvpt0VmvafmgMAcwLTrlv7yvJU6VSjicxY8XcAJAaW5fiB99/wBl68ti2un4StPGU2uAc5pnNDbbTv8AKVhxTds7Ysmm10zbpsDgJAI7gWVeLBgZRIJgxYgHcFWUKsgkC23dZZgI79NOq0cuyqk0F065RHp1+wUUnDzHen0/yscRUyDlEkmABu47lZ4TD5RJ1Ov/AF2UZrqyqvTc6sz4srQ4noTaLb/9ei59fD1HV3klrQLMgGYiDmO/NcLuD73WjihyuI9Let/usygpcljLoMZIqh0gB1id4a2SFsNYAxu8ZV57gVQ/6esXOdzYmtlzG8ZgIHyXc4XUzUmzMxefU/2VjRvJjcGzDiuFzsDZiZad/iaR9yD7LkeEarnUHUqpaXtnNBJ3LTrvb0Xo3iRtr9l43AV3U+IvYXA5nugCPgfzNn0khcMvllGXrsbxJzhKK63LsFSqmuXHPNOoWX0/kJb2y3lesIgaStCozLVJG4A3OmkD3K6Q0XTHHTZzyz1tHzIcTq0OMNpuYGhwgQ7lLHEmbi5gadWr2/F8CXAPp5Q4EZpE5mE8wkXncdwF5X+JfDS1jMUwAOo1Gyb/AAkyCYGxAF+q9J4cxLMRhmEggfE0F0mJkGdR+y5Qgot4+uj2eIqWOGWPpT+qNbEYDzWBstbUa4mk7LBA0G99p2P2twPE/PpupvHl1Ggte0m4tGZvVp2K3MbhrB+Z7PLzWbfMNNBf03XNrUecVgJe1oHKfjYT8JFhmJ0HZdXseeMlKNP7Gxha5Y1jjEGWvjQPacs9gYXYY8FaLaTPL5ABn5oiJsSbbb+61+G4uHZJzD9JII9o6rrF9Hnmr3OwihpUrociFClEAREQpeiIsGgiIgCIiAxyrFxVixLUBU8B1vy261eI3IBuCAI6lx3+S3ohU+WMxNy6Ptso0VMktAbGUaRG0KMPJBmJBgx2Gize3usaQgGxFydZJGsqghrZIPQW/cfZWD5SVVQpxOnYfX+yyebX1gfNQFjHzfVa2NaC0jq4do31UsYRTgm5B9BOwA2GnsprXa4mYAO1iIP90YXJxquEigQ0DmqPIgxlzAuBB6zHz6Lo8DpllPKSXxo4kGQbzb8ssME2KQEhxncZZJ067LfFMDSw9IWIRpHWU21pM2sj3uvBcQa9nFQ48ubKPhBFmugk7WEr3THSAbjsfovL+KKDPOpOJcwuygEB0y103jRugPqPbj4leVP0aOnhZ6ZNPtNHfrElgNie9hKvwtUFtjMd5WvgBIfYRmgewE26zKqwNUtqZHWzDNGwiBAXa6Zwou4pgG1qT6b5y1Glhi9iF43gWFfhqopEk0gwhpa4zck30InrtBC9zWPLJ67Eb6Lhcd4e11LzCDLcwJaTORx11217LlnjtqXKO2HI0nB8P8nQDGtu0ZjBeLzJPxESdeb6qnHUSczz/ugFoDejpymOkW00gqrhOJz0Mr3AvbTAfrYu0IdaFe+k0Z2uDnB89vhIgCD8V7aSuqkpRTRzdp0Ri6cEHmsGuADh+ky8DqbD2laXE6RYKdSiOUv0JPKI/SNgY0XYq0AWizXOaA5oIBiLGOkiQtbCUxBpPIe00zGa5h0gt7gAQpJXsWMjYwWLD2ghbUrzWDJo1MurLRrpGt7r0NN8hd4vUjjOOl7FiKFIVMBEUoC5ERYNhERAEREAREQBYub7LJEBWWnsoFhGtvVWqIQFWW8/22WvXolxaDfKQ4xubiO3X2W3kWIZGl7/AOUKijEwGxJvmvuNSYOymuR5ZtIDdDvbS6nFMcRAvcT6bo+kMoHwhpER2FvopQKsLTAaM0SHSToC42BE/JZYsgMgB1yBaSbnURcR1WRJE5YMddzaL9lS3NmedQQ206RM3/N0railodZovLhHWw1JPuPmuV4hZGVzAXOkkAEAG0AEroUwYAZcQYJk80mY63C1PEGFLqMDNOZozNjNBMm50uBf0XPKrgzeOtSMuEVWw7U5v9x1oiRERr+k631VmKbDg5ozSZ65Yabj6esqnhbiScsOHlsyujf9QnQ6T2XQqYYFjmiRtO9hqTutJXEjdSJp1RDf05hIHrc+91RQpSxwdDgX1NDq0kmPVZ4cwAXkWEf47a2WYqa5G6mZNhdbqzFnmeHsNLEVKeRwbUosiTNjMBwM813DcWXZoNiWRlAccrpAMtAhxEXP9u9sncLe6DUdmgyO0GRHRblLDBvc9d/muePHpVdG55NW4ZV1MSTEwN97lalTC2kM5muLqfwy0kXv0N56yuii60ctTRwBw6o50vBH5oOgXWoUoELYRVUg5NmICkKSgVIERFCFyIiybCIiAIiIAiIgCIiAIiIAihxUoAoIUqEBiaQiIWIw7YiI/N+qsRAVuoi3YyFhiMMHtLToddFeipDTwvDwwADQadltQpRAVDDMmYurIUqEIFClQgBUKVCqAUIioCBCiAIiIC5ERYNBERAEREAREQBERAEREBiVJREBKhEQEqERAEKIqQKERAFCIhAoREAKhEVQChSipCFKIhSEREB//9k="/>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ASEBQUEBQQDxUUEBQVFBgUFRUVFxcVFBUVFhUUFBQYGyYeFxklGRQXHy8gIygpLCwsFx4xNTAqNSYrLCkBCQoKDgwOGg8PGiwkHyQtLCwtLCwqLCksLiksKSwsLCksLCwsLCkqLCwpLCwsLCkpLCwsLCwpLCwsLCkpLCwsLP/AABEIAMIBAwMBIgACEQEDEQH/xAAcAAEAAgMBAQEAAAAAAAAAAAAAAQMCBAUGBwj/xAA5EAABAwIEBAQFAgUEAwEAAAABAAIRAyEEEjFBBSJRYQYTcYEykaGx8ELBB1Ji0fEUIzPhQ1OCFf/EABkBAQEBAQEBAAAAAAAAAAAAAAABAgMEBf/EACwRAAICAQQABAUEAwAAAAAAAAABAhEDEiExQQQiUfATYXGBsaHB0eEjMkL/2gAMAwEAAhEDEQA/APuKIiAIiIAiIgCIiAIiIAiIgCIiAIihASsM6rxNWIA1JVYrZbn+Yj6wgNhr/b1WUrRxD7h38tr/AFSlxGXlsaE/QqkN2UlQCiEsmUREBClEQWEREBClQiAKUUICYRJUINjNERQ0EREAREQBERAEREARFCAlQiIAihJQhhUpTfe0exlaGJeMwufi6+pW/WeAJ6LjYYc0nQH7qNmkizHVw1n/ANOWvw4zXf2c77ws8Vg85YyYl5MxIhoa4+0hTwqjFR57n6klaXJuVKJ2mrILEKUOBKhSoQBEUoCFKKEAREQEqEUoUhERAZoirr1g1pJm3RQ0WIvOYrjlYvYGAMa6oWyd4BJy9em110sLjvNplzTAJcARY8pLTrvIIVnFxVsLc6BdCpOJvABJ/PkvPY7xCKLqYeKr2vOUviQwmzS+NGk79tFu4Xj1J7vKZLKg1Y6zo/mH8zf6hOq5Kep0jVUdYPd0hT5vUQqmUhuZVhIWqZi0Z5wkrSr2Mq1h6LUfMg9jYlJVQqLMPVozqMkUSiCyVq//AKDfMyGQS2QdjBg363W0CvOeJWOa+mWwBmlx6Bpab9tb7WKxOWlWdsUVN0W43irak+UQ7Vp3EidCNb2/ys6dN0vDb3pjseWCQN9Oy5HDclM0GsApvquJIZduaC987ST911OGveS85pBrnLN5ptblaG9L3v0PWViDco2zco6ToON52ylrTvmMC/TRUcPNNjg0vaXuaJGk63g3XC4hiKo4iym0kUi3zHcpILxmLdNBMmNyAvRMwzQQeUQYbaYuTM9eb8laTvgkselK+1ZrN4601HNYMwDoB9hP1ldOlVJFxC81gXB9abGXEm0T3hempiy3F2tzjNU6LAiIqZJUIiAlFClCkIiIQIiIBKIiEM1ocYqlrBAmXtHYSYk9lvLV4k4Ck8uOUBsk3tHorHk2+D5zxDiDXZKj6laoadPEE+SBkDx+ouFiBIaAHEz1grlM8S4jBMa01cQym3DirUFdjQ8PcZAY4tIBvAEevVdvijcQKbsrmYdgpODGuDHuvXi1sjYABAF2kidBPkeMuxAFR1Z1quIAex2R5azCNaDUdmgOcQQYm4PpH0HFSi0xB7H0nD8Vo42gWUn0qjqlMPNMuBLWiA4VGDRpzAd8ys4twI06LBQpDEBhaBTe92cTAzUq05mEam8R0Xx/g/Ha1KsysKVSi+tWOd7Ia44VgmMtgGyyxm8EL2vC/wCKOJeQQ2hVa7zXBpllRjKekj9RLQTYbHoY8MvDqL8m4lKV0evp4moxwpl1Zj3EZW1A2rrOjmkSLakrZw2JcXHPUDspII8pzINrEl56j5rm8C8YDFMz1KQwz8zcrXvaS5huHtdAF78uvzXnvHPjZmEc/KDUIpRULXM5i+b3OzBOm4XjlLIrSs6Qipbto9+0CtTzU3tIOhBBFpBuO4hMLWAJplzXOaASAbgGYJGsWK+OcA/iWcJQqnyHUmVA3/TNq1MvNlFw0CC0zmLrTBuV4njnjrHt4mcUYoVSGjK0y3KLBpEm1tD1XpxRqO5icd9j9RZgoDl8/wDB/wDEdmMoh0ZXjle3o6BMdrr01Pi4Knxcd1e5jRI7wcsgVzaGNBW4yqt0nwZpl64Xix0sDZjleSP6bAn2kLrurgA9v3/deO8RcYca7sOGhz3sbSa4O+HMS6o8tIsGty/S64Zo6ouJ6fDwblaOV4UGTEhtSXeXTcWEiLAhxdH6YkjTbVej4vijSdTewhpdiWtcP5mPYQC0TcwAO689hcrKtGpSk06xNEB7S0tpgjO/uCym4+69RDcQAWiXUntN7QDcA9IadNbrjiT00j2+JerIpdG3g6WjpmdTrq5wtO9xqFs1AcrhMdCdpgW6KKmYNgtLubYgAEcwv0kDqqcPxOnUvYgONN4P6XjZwj6916NkeLfk4Hh0FtQtcSS17wZ1md43XsaRXI4xgwCKrYF4db5H86rZ4fjQ4Jj2WlnPK9T1HSRQHKVs5olQpRChERAQikqEARFCAIoRCFiqxA5Hb8p+yzQ6IaZ874pwZlR3+82pX8ypTa4knK0ea8xykAACNWn4RM2I+deIqOHptZUvJp1Hi/LnqVHtzPLXTGUS3WIvZfSPEeNr08QWubT8s2ktlwYASSwZeYmAYBkZSvA+IeEvxGbRs02tFJoGVuV7fLbUeTlpnLUBlsNJO119XHFtWyRR5+lh6ryWUajnsLRTbYFlUUz5lQ1DlBbSbZ3MCV1afk1nOzh2F85xAcx0tZQpySAB/wAbfMDdWix1C26GF8uk5jHNaadN9JodLntdUcGvNR05Q6C4ZCQDFpBW7VwTC5za3O0MYAD/AMjaFI+VAAvmqO0AjaT05SRvgpqvrtosc5zKzHUqbwy7i1oMU6DCSHPf8TSQ5xA2svP8Wx+GxDvLdTbTc5jn1CxjSQYJp0GmwZDYmMtwdYC6viOmKFI1adSHU4ztcGnzcQ4OzNyxlcxh5dN9br5/xjjDnNbT8zO2A5+UBoJMnKd3ZZi87xbXztLsvXBTi+I+ZUcXOc0MZlptcTU+EQ1oMQIAF1zH1SSSbkmSrar6bnjKDSaYBvngWk7T1XoeN+BKmGph76jXS8UwA03eXPIGv/pFOrPSswd1wcmKsp8C8RfSxbXAmP1XMRImw7L7/wANBc0H0XzL+G38O3Pf5lU5AIIsbgOEwbGAL+y+tswvlkNPaff8C+bmgsmRT9D0/wCkdL5NmlZbTsUQQILW5iHOJiBA+Hckm3stc4d7BndygTa0kg2G+oE+4WjgBWqB7qz8rMxc3SA0mRE/q2v0XdTcdiRxqS1M7HE+K0qFMklwaGmCLlzspMNJ1dA+y8HhzXfWbng1cWGtIALn0qGsDpIguP4PoLcAHBpeGkNg5XiYAmLT8Xf19tPAcJY6s7FABryHAEDUWudBJyi/dWTk9jeHJGCfvfo5niDDZcTh2NBvlDnRLQxpbyuG2YCJ6T1XVoYYNrVg3/yCS0CwinTbEm2jfquRw6uMXjHVM1VrsPnZAOVhNgC5pveSR3bfQT6KjQh4qEElzmgCLiQGyZ/pF/dMW90TJcfLLmv7NquyREkBzYJGs7EHr/ZeU8Q4R1Cs3EZi2nXa2jiYiGuFmVSDtsT6LtcUxdRuHqPptbmouqGDeQwkiINiQt+i1tWmWuhwc3cDQ9j0P2XR77GIN4/N1wcvhONohow73MnIQySeZgMWLtToqabvKq5e9u4OhU+IODecxrWuFOvT5qD7A5myQ3uDB36Fa2MxJqsDxAfQPl4gX5XZWutJuATr3WE9K+gcVJWvuepoukK1aPC6mam09v3I/ZbwXpbs8dU6AUqFKhQiIgIRSoQBEUFCBERAZKEUoaNTiHDKVZobUEgEEQS0gjuPsvPYnwM1zXNLw8FuUZ26CI2MTptsvVotxySjwyfM+X8Y8E4vKABnaLHy3ZMwDmvYCGNzBoLYF5GbUALivwFRlTnYAS/OHZA1zYeXBzjVOYuAIkgTyneCftSwqUWuEOAcO4n7r0LxL/6RbPzL4z4bXy5w3zIALnF781NwJzgAhomXbT8IuV4WlgajzZrje5iw9Sv2FW8MYVxk0mAmLgQbaeq0HeAcHfkFyTtq6xdEQSRaVzk8cne41H5b4T4WxNd+VlN+sEkRHXVfW/DvgIMDTiHurOEEAucWg5Q2bnXK0D0aBoF9LZ4Qps+C3srDwTKJJAAufZeWcHI7RyJcHHo0gwWkQNui2cHTzumXOD23BtAJAv8AqMwdbR9ZdQDg0giHZmwRMictmgwZJ36rrDCNYC28vcSY1JAkknaAIXmWN6vkabpfMrY11m9H3zmMzZ5i2J0B+gCYdjTUJvkaGgEncH4SPXX1V7qAJAgtkSGtlthqDGg+62ms5RMHSba9bHuu2mzGqijGOkZAeZ7o1Ohm9vhsNeyxx1XLTfksGM76jqenZZ4ekMxe6Jc4D3Gw+qsxFNr2OaRMlwIMHdKtNlTSZ4bwFgWtfUrgmqarnNBAiwdza3mSJ2sveODg5uXmGbmk6AtOnvFlr8NwQo0g1g/T7SVOOrvbTLw2S0hxDQZIGoA3spji1Hc6ZZ/FnZGMp3e0EtLxMjYgRr3gLleC8S8tqMdH+3Vc3UkwCdZvO/uu1hKoqBtQaFoMEQb3Gq53DszMVVbFJrKjWvp5ficYlxOxF1JKpphSqEoP3RscXocpe2xAkEFwMiemxt+QuN/opqnFUyfLrNDa9IgAcsgvmYkwBMXFl6l1KWkW/wArm4TDNpuLMsNcL3J5p5hJOhmUcd7Xf5MwyaYuvaMsLFMgNINN3wnubxPuuoCuZQw5yPpuk/qZ1A2Hcgj6q7hmILmwdRZdo8UcJc2bqlFC0ZCKVCAJKIgIQqChQBFCK0QzRSihohFKICFKIgohSkKUFEALR4vi2sYc0X11Np6DX+0rdL7xfT2XkONY8VK3kuYXNcRM6EGQGiDe4v6rnkmoo74oapHo8NS0y5QJvbtMj5/VXVmjWLC3UkHYe8KiXta1oAm19mj9+wVZpvJEXAEAOvP9TvdWzNF9OmSXQWzMG2g6aqKsPJbo0ET0Jn4VcX7dr7qqmRnLSQSOYCdANLJsZMqxiPUW+/0WLafLJGW0H3Mu+qtcAeovFt/yFGKsw9/yEoFODFmTYkEn1gCfotuB6yFp0hakTJgE97jT6reOiRDOXgXQ5zOUBrgAB72MLKo3K+mQSA0uaR1adPcEBa76uXFgXJcxsxpIkGfzcLa4jSJBg3LR8xofuuUd4tejNvn6m2TlI+X9vqtfiOGzDeCbxtuHD0MKxjg+k0jdsg6bLDC4xlQFrXMc4WcMwJBGuYC40XV77GFZGErZozTmEg+v4FXjKZY4PZPR0e91XXe6mcwGhiCYBDjbMdhMXup4TxPz6ZJBY5ri17CDyuAu2dHWIMix1VTLp2s3qFcOAIVy89h3voPyvOYE2PXSTAsLnRd2nUBWueDnKOllhUIiECgoVBQgKhFBWgEREoFqIiybIUqUQEQpREAUOMKS6FTWvb8PooUVGSw9SPuuHw3hxbUc8kuy5g3MZiXEud9gF2sXVy0iegXm/B1V5qYgve5+atyh2wA0AWJRTas9GOL+HKSZ6RgA1klyV35dPiMR+w+v3UPr5ZLutjG2w9VrY5zi2GfFMA7SRcqvY5RjbMMLiS55DhOUEyLaGBv6lY4nOKVR7RzO+GBNgLeyvo0Mrcu7jB9N7+n3U47Dl8MDi2C0mImAZi+x0K5tOjTaT2NXhGHfSZTFRznFtM5yZALjBmCepK3ce9wZLQHOFwJgE+vuo4oR5cExmIbNv1W39Vz+L1gXspt6zbbLE+kBWctMaCWt2bODxZc6oAACwt72LWnSbf4K3MHWLmAmxM9ToStXAUGtqVoBHM0GRA+GbdRzR7K3BUCxjWyTL3G/cuMKwb7JLT0eX8ccWqYM061NrXAvLTmmJIBAgX2PyXVw/FTUxHlktynDCoC3UHN8Ov8AK4FUeNMM11FzqgDmsZ5m55qZmYFzYlZ8NxE4ShVLchbTDXNAFogEWsLBc1KpNfc9Hl+EnW/H8HSwdVrg5ocOVwNiCea8Ebc0hcLEOOFx4cGHJXaZyjVzI+KOzzc9FsYd7aePe0WNemD70zIj2LvkupxqhnpHKMzmw5v7x7KTk3Byjyv2Mr/HKumvf6lPF6jsuYAOZlvABlps4a3sSY7LVwWJg0qjXAsezI8SLkRkc37RvLVhwmv5tKpRJDXNILIichgggbQ6R8lzsJRDaj8M85WvcXNAluSqTNr/APG6Jb0IjopGeuKmuyrGqa9Pwenx+BFRhywHG4Pcbx0WjwvGEcrtRb5aq7BcSDXeU7lcDy6m0WMnUbT1BCw4zTMtc2elhr0XojLs4OL4Z1mOWUrSwGIzNBW4CulHAlQUUICCoUlQqQmESUVBciIuZ0CKUQEQhKlV1dEBU98ujUa/g3VkW3MX7lV0GRJmZvpt0VmvafmgMAcwLTrlv7yvJU6VSjicxY8XcAJAaW5fiB99/wBl68ti2un4StPGU2uAc5pnNDbbTv8AKVhxTds7Ysmm10zbpsDgJAI7gWVeLBgZRIJgxYgHcFWUKsgkC23dZZgI79NOq0cuyqk0F065RHp1+wUUnDzHen0/yscRUyDlEkmABu47lZ4TD5RJ1Ov/AF2UZrqyqvTc6sz4srQ4noTaLb/9ei59fD1HV3klrQLMgGYiDmO/NcLuD73WjihyuI9Let/usygpcljLoMZIqh0gB1id4a2SFsNYAxu8ZV57gVQ/6esXOdzYmtlzG8ZgIHyXc4XUzUmzMxefU/2VjRvJjcGzDiuFzsDZiZad/iaR9yD7LkeEarnUHUqpaXtnNBJ3LTrvb0Xo3iRtr9l43AV3U+IvYXA5nugCPgfzNn0khcMvllGXrsbxJzhKK63LsFSqmuXHPNOoWX0/kJb2y3lesIgaStCozLVJG4A3OmkD3K6Q0XTHHTZzyz1tHzIcTq0OMNpuYGhwgQ7lLHEmbi5gadWr2/F8CXAPp5Q4EZpE5mE8wkXncdwF5X+JfDS1jMUwAOo1Gyb/AAkyCYGxAF+q9J4cxLMRhmEggfE0F0mJkGdR+y5Qgot4+uj2eIqWOGWPpT+qNbEYDzWBstbUa4mk7LBA0G99p2P2twPE/PpupvHl1Ggte0m4tGZvVp2K3MbhrB+Z7PLzWbfMNNBf03XNrUecVgJe1oHKfjYT8JFhmJ0HZdXseeMlKNP7Gxha5Y1jjEGWvjQPacs9gYXYY8FaLaTPL5ABn5oiJsSbbb+61+G4uHZJzD9JII9o6rrF9Hnmr3OwihpUrociFClEAREQpeiIsGgiIgCIiAxyrFxVixLUBU8B1vy261eI3IBuCAI6lx3+S3ohU+WMxNy6Ptso0VMktAbGUaRG0KMPJBmJBgx2Gize3usaQgGxFydZJGsqghrZIPQW/cfZWD5SVVQpxOnYfX+yyebX1gfNQFjHzfVa2NaC0jq4do31UsYRTgm5B9BOwA2GnsprXa4mYAO1iIP90YXJxquEigQ0DmqPIgxlzAuBB6zHz6Lo8DpllPKSXxo4kGQbzb8ssME2KQEhxncZZJ067LfFMDSw9IWIRpHWU21pM2sj3uvBcQa9nFQ48ubKPhBFmugk7WEr3THSAbjsfovL+KKDPOpOJcwuygEB0y103jRugPqPbj4leVP0aOnhZ6ZNPtNHfrElgNie9hKvwtUFtjMd5WvgBIfYRmgewE26zKqwNUtqZHWzDNGwiBAXa6Zwou4pgG1qT6b5y1Glhi9iF43gWFfhqopEk0gwhpa4zck30InrtBC9zWPLJ67Eb6Lhcd4e11LzCDLcwJaTORx11217LlnjtqXKO2HI0nB8P8nQDGtu0ZjBeLzJPxESdeb6qnHUSczz/ugFoDejpymOkW00gqrhOJz0Mr3AvbTAfrYu0IdaFe+k0Z2uDnB89vhIgCD8V7aSuqkpRTRzdp0Ri6cEHmsGuADh+ky8DqbD2laXE6RYKdSiOUv0JPKI/SNgY0XYq0AWizXOaA5oIBiLGOkiQtbCUxBpPIe00zGa5h0gt7gAQpJXsWMjYwWLD2ghbUrzWDJo1MurLRrpGt7r0NN8hd4vUjjOOl7FiKFIVMBEUoC5ERYNhERAEREAREQBYub7LJEBWWnsoFhGtvVWqIQFWW8/22WvXolxaDfKQ4xubiO3X2W3kWIZGl7/AOUKijEwGxJvmvuNSYOymuR5ZtIDdDvbS6nFMcRAvcT6bo+kMoHwhpER2FvopQKsLTAaM0SHSToC42BE/JZYsgMgB1yBaSbnURcR1WRJE5YMddzaL9lS3NmedQQ206RM3/N0railodZovLhHWw1JPuPmuV4hZGVzAXOkkAEAG0AEroUwYAZcQYJk80mY63C1PEGFLqMDNOZozNjNBMm50uBf0XPKrgzeOtSMuEVWw7U5v9x1oiRERr+k631VmKbDg5ozSZ65Yabj6esqnhbiScsOHlsyujf9QnQ6T2XQqYYFjmiRtO9hqTutJXEjdSJp1RDf05hIHrc+91RQpSxwdDgX1NDq0kmPVZ4cwAXkWEf47a2WYqa5G6mZNhdbqzFnmeHsNLEVKeRwbUosiTNjMBwM813DcWXZoNiWRlAccrpAMtAhxEXP9u9sncLe6DUdmgyO0GRHRblLDBvc9d/muePHpVdG55NW4ZV1MSTEwN97lalTC2kM5muLqfwy0kXv0N56yuii60ctTRwBw6o50vBH5oOgXWoUoELYRVUg5NmICkKSgVIERFCFyIiybCIiAIiIAiIgCIiAIiIAihxUoAoIUqEBiaQiIWIw7YiI/N+qsRAVuoi3YyFhiMMHtLToddFeipDTwvDwwADQadltQpRAVDDMmYurIUqEIFClQgBUKVCqAUIioCBCiAIiIC5ERYNBERAEREAREQBERAEREBiVJREBKhEQEqERAEKIqQKERAFCIhAoREAKhEVQChSipCFKIhSEREB//9k="/>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t3.gstatic.com/images?q=tbn:ANd9GcRB9-ouLM2m0sv0Yj8fmcsNO-lbDQMZ8YCBxeljFox7hblJwpKA"/>
          <p:cNvPicPr>
            <a:picLocks noChangeAspect="1" noChangeArrowheads="1"/>
          </p:cNvPicPr>
          <p:nvPr/>
        </p:nvPicPr>
        <p:blipFill>
          <a:blip r:embed="rId4"/>
          <a:srcRect/>
          <a:stretch>
            <a:fillRect/>
          </a:stretch>
        </p:blipFill>
        <p:spPr bwMode="auto">
          <a:xfrm>
            <a:off x="5334000" y="4114800"/>
            <a:ext cx="1624801" cy="2495551"/>
          </a:xfrm>
          <a:prstGeom prst="rect">
            <a:avLst/>
          </a:prstGeom>
          <a:noFill/>
        </p:spPr>
      </p:pic>
      <p:sp>
        <p:nvSpPr>
          <p:cNvPr id="1036" name="AutoShape 12" descr="data:image/jpeg;base64,/9j/4AAQSkZJRgABAQAAAQABAAD/2wCEAAkGBhQQERQQExIUEBQUEBYVFBUVFBQUFRYYFRAVFBQUFRQXGyYeFxkjGRQVIC8gIycpLSwsFR4xNTAqNSYrLCkBCQoKDgwOFw8PGiwkHyIsLCwsKSkpKSwpLCksKSwpLCwsKSwpLCksLywsKSwpKSksLCwsKSwsLCkpLCwpKSksLP/AABEIAMIBAwMBIgACEQEDEQH/xAAbAAABBQEBAAAAAAAAAAAAAAAAAQIDBAUGB//EAD4QAAEDAgQDBQYEBQEJAAAAAAEAAhEDIQQSMUEFUWEGcYGR8BMiobHB0RQy4fEjQlJikoIHFiRDU3KiwtL/xAAaAQACAwEBAAAAAAAAAAAAAAAAAwECBAUG/8QAKxEAAgICAgEEAQIHAQAAAAAAAAECEQMhBBIxEyJBUQVhkUJxgbHR8PEy/9oADAMBAAIRAxEAPwD3BKkCVAAhCEACEIQAIQhAAhCEACE17wLmyo1OP0GmDVbPepUW/CJSb8GghZ3+8WH/AOsz/IJzOO0XaVGnxVvTl9MnrL6L6FWp8QY7RwVhrgVVpryVFQhCgAQhCABCEIAEIQgAQhCABCEIAEIQgAQhCABCSUIAAlQhAAhCEACEIQAIQhAAhCEAcR2qxjzWcxxOVsZW7QRObqdfJc3Ur9V6TxrhVOu2Hw12jH2kE6d46LzPieAfTqOpuHvNdB+4PIiD4rscScZR6/KOlx5xlGl8DDVi8prqm6q/hXjcRyUbnuZMiR0uugkh7NBuPcPyuI8Vp8O7X1aREnMFzLcTNwZTHV0SwxkqaESin5PW+E9q6Ve05XcjbyW2HSvCnY/KP6r22W7wDt7XpEMe3OzaT7w7j91zc349+cf7GeWD5iesqDF4oU2PebBjS49wBP0Wbw7tRSqge9lPJ1v3WL2uxrmmqxvvNr0GAX0Lajs3mDC5vpTTpox5e0F4NHsrxU1KPtqzwHV6zvZtJ2HuhjBy90n4rolx3YnBilRdiatozNaToxjbujlLp8guvY8EAjQiQqPyKwN9VY5CEKB4IQhAAhCEACEIQAIQhAAhCEACEIQAIQhAAhCEACEKLEYltMZnENHrRHkCVVcbxBtIS432A1KysX2i2YIHM3Pkuc4jxAm5dJ5lasfGlJ7NMMDf/ouca7Rmo0shoaeck2MiDzsuRxONvrKfXxCy8Q667OHDGCpG2MVHSJjieqZ+Lg39dVR9r91E+r65etFp6EtlvEMze8yzuXP1KpNxU/vyt6Cc3Ex1kSOu3nB+AUWJbPvjb83kPeiLi/xCZH6Ytsn9vBnXmP2VlvEQLEBZlN08vW/UdyVwynKdD47KXFMo5NG7Q41sQtBnEg4ayuGq1jTcLmFOMeRcGyVLCgWRfJ6LS4oXUxSzHIDOXa5m/O67Pg/HKb2MZOVwaG33gRYryXg3Fg6xMFdBTxGW8965+fjKWiksUJbXk9MwuNZVBLHBwDi2RzbqppXnuD4n7MhoJyuM66EiPotvh3FQ0Op1Kji1591wN2yLtnUd/VceUOraOSs9S6zVM3sZjMjHubDnMbmLZgwBJHS2ilwuJFRge0yCJCwqnZGk4Z6NSrRcR+ZtVzpJGpLiXeRCzOFcRq4GsMPiGwx7vdeDLCTbMDAgaAgi3xKyXklGXuWjtUJAUqDQCEIQAIQhAAhCEACEIQAIQhAAhCEAIVwnFseX1HOkn3iG9ADAA9brb45xkyaTDAmHOG/9oPLn5LlMYbrocXFXuZt48K9zB+NtdZeLxo70V6hWbiH9V1YQRrY3EYs32Wc+ufQ6pK5M6x4qq4nu8D8VqjFCZNk9R83HxlQPdHMDn9CLwkdPIabg/S6hfUO8+R+qukKcmPNcd/P9RsnMxAB18T9efPbUzrKqVL7jxUTrWd7vx+P3U0hTyGiyvrFhuOR3j1vO6KlYERPUd/r6rFdiizfTkb9PX7JPx87+MWE6X2Q2l5YepqmXcWMzQdwb+d1VNctttqPM2+AUX48kEHcKrUxshvTXw9fFUlNLyJc9lmnxPK6xgz+q7vs7xb27YJvuvKq1WXLoOyPEjTqa2skt99F4zdnpdPECTSNiIM9ylw73y5usgltwLgE6nuWPiOKDMHiPebBtdWmYubrFl4sZy7vyGThRzy7t0zveD9qGgBjmkWGmx3AG6Z28oOdRD84yBzTkLYcHXgtdrpIIO3cuPoYzwW1iePmthzQfc5mw7mBJv1kNWLNw3/CUz8KUcbSdnU9keJ+3wzJ/MwBjvACD4iPIraXn/YbGeyqGm4xmzNmeUOaT/wCQ8V2R43QmPattrBkeYssHVrTMuHIui7Pa0XkKKjiWvEtcHDmCD8lJKg0XYqE0uUbqyAJpQqn4oIU0yLRaSpEqgkEIQgAWZxviPsmQDDnAxG1ruWmvP+0OPLsTU/scGtGpEDWJ0knSDqtHHx+pL+Q7DDvIbjK9x0OlyR3+uapYsT3qF5zCCc0jQaSRsNvJPpVQ5t9RYzIMxrfn911lHqkdFKtGbXMLPxDvBaWKCzK/ctcCzM+oO9Qez7vXNWjTlIylf0U6xL2Qtw/f4afJRVMN3j4fBa9OgTz+Sc7DtGuqOwuSRhOw7o0MdWgrMxUuOWCPXVdfWY3LoSfXNYnFMY3DNa8tLi4mBLW6akk7X5FDmkm2ZpxaVnL46u1pLIIc2QTmG1rDX5rJbi3S6CWggg8rzaRqpsbiXYmrnygOe+MrQYmwn3rSe/yTgxlORmdU7jlbruBOaJdv3Li5cs8r86MpQpvdEXA+0X1EqQV7Ha/x+tgLqxXpB35SLA5W2BiI1G9t9bc1QktcJ1A3us9yxuyRwqrb7NPmrCwag3G+yucHxWSo09Vr4+b3qy8Xs9Wr4UGn4LNwOOyktJ00VnD4rPTHcsbiFItdmXWSOnB6OkZiDqr2GxS5rB8SkLSoYi6o4jlI6TDe85rWi73hv+RDVqcM4jUoNqVKLmVKNNxDnfyHK8slpsTcbfFc23EEMJaYMETvBEGDtaR4qkMfVqhmFYDlYAGU2NMuImXECS9xJcZNhmMALg8+Ppy7ff8Ac83zsXpZe0fk6/iHaCrjHtw+HAol9qlRkh0fznNq1o8zzvB75uVjQ0WAAAHQCAvP+CcCxWFb7VzhSm/sgWmo8Aiz3Qco6Cddl0TuMZ2gi0jTksEXq5FcEmr7eWaeIxwG6y8RxQmwVQlzyrmHwHNMVvwPbbK/tXlC1hheiFfr+pFGsiUISh4qEiVAAvNe1bTTxdWQIMPHVpbG+5LXDTZelLi/9oWEl1CoBJ99h1uPdc3yh3mtnDlWSvv/AKaeNKp19nJGvFyCBOlw3xPl9kU64BkGD0EA23sPPoq1cHSIiZNwRz35SqhqET8bTF5vJMFdxRTRukqZrPcHiQRfaZVSthCfQVM4k6l2/o6KN3ESP5z0vHwKssbXgjsWn4EqB9WnS1MnkFRxGPL7FznDlMD9VWL+TQExQfyKbNCpxQnSGjpr4qNvEQNbqj7XmR5JpqDSExRQtyaL9TiwnmFgdtnNeKbm1PfADTTAJMEl2YRofnbkrdY3sFg9qcJEOkDM0mwcdAAS46bRZZeXrE6MuWTapmaxxpsB/nezXdrZgRuCQOkgqDJMKbigipk/pa1ugGjQDb4+KkwlHM3NpFlyqt9RJSzZTbxvCWowPBO4gWm8zp4xr15KTENiwVYOymZOvP1slyVaYEDhBIPwMhKwwU7FN0ItKGXvpfwSoalRZHWdnuO/ynVbuMIe2QvP6UgyCQtrAcWIsSu/hy2qkacWWtM1MPVyGCtTC4zMYWQ9mb3gr/C8NJWg1pnWcLomoRTBALrCSQPEgFdDhOxNWkS/8V7OdRSNW/jLZ8QuZwUtgixFweoXacN46MQ3LIbUFnMJg6at/qFttN1xvyEW4r6MXOgmo2WKdMUm5WlzyfzPe4ue7vcduQ0HmS/C4Ke5T4fCTcrSo0YXKjD5ZhUV8DKGFAVttNDU4BXbGJCoTgxCqWLKEISywIQhACrN49wgYmkWTlcDmY7k4Wv0IJB71pIUxk4u0Sm07R43xHDPYS11i0kG2hBvfw1WTWn1tebfovTO2vAsw/ENFwIqDmNA7w36dy86xVO5svScbMskUzoxl3jaM19aNgddv171WfVJ5D11Vqu3x8P10/RUnC/y2+S2Ika6pG/yCjJ7z5/VTBsbbcr29apDPlpuefzKmyrQwOPKEjakanyT/ZgxqecnzUTmqxRoZiK42HmsrjVT2jWjMBZwuJAmBMb7LWqYSRyUWJ4aX0y1tnAS3QSYtM7JOeHfG0jNODknRznH6P8AFDx+Woxj2k7hzGmT1k36qKniIaBP5XSAdNzoCNZ81aqOzM/DVIbUpl3syYAdLiXU3OmJkkja5HJZtai5hgggriPTcjOLUrePmo2sl0aieqTKXbE/ulcMrYtM33IFvX7JUne2BDiaskbj9+ilwsA+9aAqg19d6e03nRUxbnZai8+mJO46FSUhB1IVenTc4SLx5qxh3eI9arrQ8+C0UdNw18gBb3D6YBlYXC8PLQFr4dxB6Lf8HQjpKzoKDlqYV1GkRVc3O4OzBshrQR+UkkEyDfyWFh36Lu+CcHa0B9ZtBzYnO7NIO35vdPwXL5uoGb8grgqNbg2NFemKgaWXIvvG7TuFptaqnD+IU6xc2mcwp5QSAQ33pgNnWA34haIauR20YYbS3YxrFI1iUNTwFVsYkAahOAQqlh0oSIUAKhCEACVIhAHK9ueNGk0UG/8AMaS8/wBugHiZ8uq4KswOv8Np6roe37f+JkxakyOUS/W3OVylDEAe4TqbdD4813+JBRxJo6GFJRKuLbEjrsR4WMfLdUS0eFtPuruKZf8AUc1Xaz4evBb09DWQ5QLCB8PNMczwHx/RWX0/C2217fP4qJzekfPT91IEDWbeuqSoABHNSVamVsnwH0Vb29rgA99/JXWxMmWGEC5ummrdQOf1SufIV6KOVGNxrhBc7PTbNiXQ6+aTsdo5LIoYnJTqHO4mQGMEZJLXFziDYAACwFydbLrC/KsmrwSkRYlnMn3pGwiRELm8nhuT7Y/8GWcN2jBrY1+WC4gQJAIOo0MRFlVcCQSN52GkzI8oWrieEZG5pBJJnYC9iFnFkW1375XNlxsqfuF0yMN2+iXKpw3167kOp37/AF91ojhpEk3DQc4C6nDYFjyJaJ5rE4NgyXWE/RdOAKQjUldHFGo7NWKOtjqOHyuhui0KVJM4c2RcLVo4ZMlKjUoWRUGGfFdNguD18QQ0BxiJc/MGj/UfkJKyqGHgq1+Nq0SHU6tSnP8AS4wf9JMHXkuN+RyLqkcz8nkj7YM9F4RwpuFpimDJLpc6IzONtO63h3rRAXL9ksacQS59StWezdzWtpNJEHLl1dHO8Hrfqly09CsLTjaWhEqEoQNFQhCgAQhCABCEIAVCEIA4/wD2g8JL2Cu0TkGV+8NJkOjoZ8HdF5niKR6j5n7L3t7AQQRINiCuE7UdhPzVcM20S6kBfvp//PlyXV4XLUV6cv6M1Ysqrqzzk1To4kjmYt3n6+asspj6/aOZ0+1lDVp8/L9FETGnwMd+i7FX4NPai1Uo3n117z+ugVXFODRPP1ZQvc4fzE9ASee3rZQEXk3PWSpUWVlk1oa4Tcnu6KB4CmMKN6chFkbagE28Uw1eVkjh1UT7CNBMosqxXVB3lQl3NEHZDgGidSjsV2UMc6R3rMdT9eK06xzTPLyHKesXUIoyb959dyzTXZlGiqyj8/8A2WtwrgTq5FoA39d6scJ4OargIsIn5rrMRUbhmZGxmI+kn5I6paG48N7fgyKzKeFblbr8VSoOL3Bzu8KJ7XPJcVoYOkTG8ADyTEjQls3sDTsFr0aSpcNo2Wg6qBbSWmO+FmyzStsbkyxww7MrcUwlU5W0/wCE5zc1N75ZTuQGnORESQN+qlwVWr7YNcynVLQR7Fp9sx9QgtOliy8g62Atciph8r4dUc5gI/laHEwXN3c3YBdz2M7M04/EuAfJ/hAmS3KbudFs0jTaOtvOZ8rzTv4R5ec5cnJ/vg1OB8MOEFJpAmo3LUjRtQBzwQNIjM224bGq30kJVU6EI9VSBKEiUILioQhQAkolIhSA5CSUqABEoSEoAWU0vTHlV6r1KjZDZzvafsXSxJNWmRRqm5OrHnm5ux/uHjK884r2Zr4ec9Mkf1N95vnt4r1l9ZROqrpYeRkxqntFo8iUdHiZ7vsoi0nYleyVcDScZNJhP/aPso6vC6LhBps8gFuXNX0WfKT8o8cdRIVeow6QSvUcf2NpOuwlnTULmOIdnH0TcSOY0/RaIciM/A2E4ZHSZyf4d2phvxTH027ku7zHwC2MTgVmVsCU22xzhRVrVdgI+A8lUc7x6qzVwh5Ks+lCNlGQkeus+vQUmGw2Z2X16+yX2cW81r8EoDPfZTREY2zcoMbhqU7x9FF2ZwD8U3HYtwJZSwlRlPq9wGYjuYD/AJLL45XfVqCiy5c4NA6my9g7LcLbg8MygBMN9635i78xI3mSsfIydF+rK8nMoJRR5M3A3Pcr+Awdl13HOyQp/wAWkP4e7NSzu5t+SpcK4Q6pUDQLHU7AK6zxlG0aceSMo9kXOA8DdWMA5QNXRPgBzXTM7C0iwNc5xeDIeAAQeUaFvQ36rSwmHbRaGNEK/h32XG5GaWS18HOzZFmdPwcj2Y4PXweK9i5jn0Sx0vgZA7MXteORMubGtxylduBCja6SpAsVUKxQUFSFQkSoGglCRKgBUIQoAahIhSAqEiEAKmkoJTCVNAI8qpWcpqjlUrOTYoXJleq5QOcn1CoHFaooSwLk3MmkphcmJFSQvUVZoeC03BTS5NL1KRF1s5nifBy0m0hYOJwcSvQnGdVm8R4S14MCCtePNWmdLFzE6U/3PO6tDZUMThwFvY/AlhMhZWKbK6EXZrkk/BlMbeFrcJ/PHS6p06EXV/hjIPeh+CIR2b3ZXhPtMYaxHu0xbvK9Ia9c92cwns2A89Vthy4+eXeRyOTPtkZcbWRQa1ghoDe4KqHKQOWahCk0XGOlW6dSFmscrDHqkkXjI0aLlZBVGg5WmlZ5I0RZKhIClSxgqEiUIAckQhADJRKRJKkix0pJSSmkqaIsCUxxSkqNzlZIgjqOVWqVO8qtUKdFFGytUKhJUtQqFy0RFEblG4p5UbkwgY4puZOKjKsirFzJMyakJU0QVsZw9tQXC57F9mTPu3XUZkApsMko+B8M8oaOJf2ZqHZavCuy+WC/ZdI0qQKZZ5PQx8ubVLQ6k0NEBStcoQntKzMyE4T2qJpUjUtkEzVYpKuwKzSCWyUXKRVphVSmrDCs8jTEnBSgpjSnApYwdKUJoShQWHIQhQBGkKVCsVGlNKEKSBrlE5IhWRDInqtUQhPiLZWeoXoQnxKERTChCuiGMKjKEKyKsYkKRCsVGoCEKSB7VKEqFVlkOTghCowJGqdiEKjIJ2KxTQhKkWiWWKdiEJEh8SUJ4QhLGCpQhCqWQqEIUEn/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hQQERQQExIUEBQUEBYVFBUVFBQUFRYYFRAVFBQUFRQXGyYeFxkjGRQVIC8gIycpLSwsFR4xNTAqNSYrLCkBCQoKDgwOFw8PGiwkHyIsLCwsKSkpKSwpLCksKSwpLCwsKSwpLCksLywsKSwpKSksLCwsKSwsLCkpLCwpKSksLP/AABEIAMIBAwMBIgACEQEDEQH/xAAbAAABBQEBAAAAAAAAAAAAAAAAAQIDBAUGB//EAD4QAAEDAgQDBQYEBQEJAAAAAAEAAhEDIQQSMUEFUWEGcYGR8BMiobHB0RQy4fEjQlJikoIHFiRDU3KiwtL/xAAaAQACAwEBAAAAAAAAAAAAAAAAAwECBAUG/8QAKxEAAgICAgEEAQIHAQAAAAAAAAECEQMhBBIxEyJBUQVhkUJxgbHR8PEy/9oADAMBAAIRAxEAPwD3BKkCVAAhCEACEIQAIQhAAhCEACE17wLmyo1OP0GmDVbPepUW/CJSb8GghZ3+8WH/AOsz/IJzOO0XaVGnxVvTl9MnrL6L6FWp8QY7RwVhrgVVpryVFQhCgAQhCABCEIAEIQgAQhCABCEIAEIQgAQhCABCSUIAAlQhAAhCEACEIQAIQhAAhCEAcR2qxjzWcxxOVsZW7QRObqdfJc3Ur9V6TxrhVOu2Hw12jH2kE6d46LzPieAfTqOpuHvNdB+4PIiD4rscScZR6/KOlx5xlGl8DDVi8prqm6q/hXjcRyUbnuZMiR0uugkh7NBuPcPyuI8Vp8O7X1aREnMFzLcTNwZTHV0SwxkqaESin5PW+E9q6Ve05XcjbyW2HSvCnY/KP6r22W7wDt7XpEMe3OzaT7w7j91zc349+cf7GeWD5iesqDF4oU2PebBjS49wBP0Wbw7tRSqge9lPJ1v3WL2uxrmmqxvvNr0GAX0Lajs3mDC5vpTTpox5e0F4NHsrxU1KPtqzwHV6zvZtJ2HuhjBy90n4rolx3YnBilRdiatozNaToxjbujlLp8guvY8EAjQiQqPyKwN9VY5CEKB4IQhAAhCEACEIQAIQhAAhCEACEIQAIQhAAhCEACEKLEYltMZnENHrRHkCVVcbxBtIS432A1KysX2i2YIHM3Pkuc4jxAm5dJ5lasfGlJ7NMMDf/ouca7Rmo0shoaeck2MiDzsuRxONvrKfXxCy8Q667OHDGCpG2MVHSJjieqZ+Lg39dVR9r91E+r65etFp6EtlvEMze8yzuXP1KpNxU/vyt6Cc3Ex1kSOu3nB+AUWJbPvjb83kPeiLi/xCZH6Ytsn9vBnXmP2VlvEQLEBZlN08vW/UdyVwynKdD47KXFMo5NG7Q41sQtBnEg4ayuGq1jTcLmFOMeRcGyVLCgWRfJ6LS4oXUxSzHIDOXa5m/O67Pg/HKb2MZOVwaG33gRYryXg3Fg6xMFdBTxGW8965+fjKWiksUJbXk9MwuNZVBLHBwDi2RzbqppXnuD4n7MhoJyuM66EiPotvh3FQ0Op1Kji1591wN2yLtnUd/VceUOraOSs9S6zVM3sZjMjHubDnMbmLZgwBJHS2ilwuJFRge0yCJCwqnZGk4Z6NSrRcR+ZtVzpJGpLiXeRCzOFcRq4GsMPiGwx7vdeDLCTbMDAgaAgi3xKyXklGXuWjtUJAUqDQCEIQAIQhAAhCEACEIQAIQhAAhCEAIVwnFseX1HOkn3iG9ADAA9brb45xkyaTDAmHOG/9oPLn5LlMYbrocXFXuZt48K9zB+NtdZeLxo70V6hWbiH9V1YQRrY3EYs32Wc+ufQ6pK5M6x4qq4nu8D8VqjFCZNk9R83HxlQPdHMDn9CLwkdPIabg/S6hfUO8+R+qukKcmPNcd/P9RsnMxAB18T9efPbUzrKqVL7jxUTrWd7vx+P3U0hTyGiyvrFhuOR3j1vO6KlYERPUd/r6rFdiizfTkb9PX7JPx87+MWE6X2Q2l5YepqmXcWMzQdwb+d1VNctttqPM2+AUX48kEHcKrUxshvTXw9fFUlNLyJc9lmnxPK6xgz+q7vs7xb27YJvuvKq1WXLoOyPEjTqa2skt99F4zdnpdPECTSNiIM9ylw73y5usgltwLgE6nuWPiOKDMHiPebBtdWmYubrFl4sZy7vyGThRzy7t0zveD9qGgBjmkWGmx3AG6Z28oOdRD84yBzTkLYcHXgtdrpIIO3cuPoYzwW1iePmthzQfc5mw7mBJv1kNWLNw3/CUz8KUcbSdnU9keJ+3wzJ/MwBjvACD4iPIraXn/YbGeyqGm4xmzNmeUOaT/wCQ8V2R43QmPattrBkeYssHVrTMuHIui7Pa0XkKKjiWvEtcHDmCD8lJKg0XYqE0uUbqyAJpQqn4oIU0yLRaSpEqgkEIQgAWZxviPsmQDDnAxG1ruWmvP+0OPLsTU/scGtGpEDWJ0knSDqtHHx+pL+Q7DDvIbjK9x0OlyR3+uapYsT3qF5zCCc0jQaSRsNvJPpVQ5t9RYzIMxrfn911lHqkdFKtGbXMLPxDvBaWKCzK/ctcCzM+oO9Qez7vXNWjTlIylf0U6xL2Qtw/f4afJRVMN3j4fBa9OgTz+Sc7DtGuqOwuSRhOw7o0MdWgrMxUuOWCPXVdfWY3LoSfXNYnFMY3DNa8tLi4mBLW6akk7X5FDmkm2ZpxaVnL46u1pLIIc2QTmG1rDX5rJbi3S6CWggg8rzaRqpsbiXYmrnygOe+MrQYmwn3rSe/yTgxlORmdU7jlbruBOaJdv3Li5cs8r86MpQpvdEXA+0X1EqQV7Ha/x+tgLqxXpB35SLA5W2BiI1G9t9bc1QktcJ1A3us9yxuyRwqrb7NPmrCwag3G+yucHxWSo09Vr4+b3qy8Xs9Wr4UGn4LNwOOyktJ00VnD4rPTHcsbiFItdmXWSOnB6OkZiDqr2GxS5rB8SkLSoYi6o4jlI6TDe85rWi73hv+RDVqcM4jUoNqVKLmVKNNxDnfyHK8slpsTcbfFc23EEMJaYMETvBEGDtaR4qkMfVqhmFYDlYAGU2NMuImXECS9xJcZNhmMALg8+Ppy7ff8Ac83zsXpZe0fk6/iHaCrjHtw+HAol9qlRkh0fznNq1o8zzvB75uVjQ0WAAAHQCAvP+CcCxWFb7VzhSm/sgWmo8Aiz3Qco6Cddl0TuMZ2gi0jTksEXq5FcEmr7eWaeIxwG6y8RxQmwVQlzyrmHwHNMVvwPbbK/tXlC1hheiFfr+pFGsiUISh4qEiVAAvNe1bTTxdWQIMPHVpbG+5LXDTZelLi/9oWEl1CoBJ99h1uPdc3yh3mtnDlWSvv/AKaeNKp19nJGvFyCBOlw3xPl9kU64BkGD0EA23sPPoq1cHSIiZNwRz35SqhqET8bTF5vJMFdxRTRukqZrPcHiQRfaZVSthCfQVM4k6l2/o6KN3ESP5z0vHwKssbXgjsWn4EqB9WnS1MnkFRxGPL7FznDlMD9VWL+TQExQfyKbNCpxQnSGjpr4qNvEQNbqj7XmR5JpqDSExRQtyaL9TiwnmFgdtnNeKbm1PfADTTAJMEl2YRofnbkrdY3sFg9qcJEOkDM0mwcdAAS46bRZZeXrE6MuWTapmaxxpsB/nezXdrZgRuCQOkgqDJMKbigipk/pa1ugGjQDb4+KkwlHM3NpFlyqt9RJSzZTbxvCWowPBO4gWm8zp4xr15KTENiwVYOymZOvP1slyVaYEDhBIPwMhKwwU7FN0ItKGXvpfwSoalRZHWdnuO/ynVbuMIe2QvP6UgyCQtrAcWIsSu/hy2qkacWWtM1MPVyGCtTC4zMYWQ9mb3gr/C8NJWg1pnWcLomoRTBALrCSQPEgFdDhOxNWkS/8V7OdRSNW/jLZ8QuZwUtgixFweoXacN46MQ3LIbUFnMJg6at/qFttN1xvyEW4r6MXOgmo2WKdMUm5WlzyfzPe4ue7vcduQ0HmS/C4Ke5T4fCTcrSo0YXKjD5ZhUV8DKGFAVttNDU4BXbGJCoTgxCqWLKEISywIQhACrN49wgYmkWTlcDmY7k4Wv0IJB71pIUxk4u0Sm07R43xHDPYS11i0kG2hBvfw1WTWn1tebfovTO2vAsw/ENFwIqDmNA7w36dy86xVO5svScbMskUzoxl3jaM19aNgddv171WfVJ5D11Vqu3x8P10/RUnC/y2+S2Ika6pG/yCjJ7z5/VTBsbbcr29apDPlpuefzKmyrQwOPKEjakanyT/ZgxqecnzUTmqxRoZiK42HmsrjVT2jWjMBZwuJAmBMb7LWqYSRyUWJ4aX0y1tnAS3QSYtM7JOeHfG0jNODknRznH6P8AFDx+Woxj2k7hzGmT1k36qKniIaBP5XSAdNzoCNZ81aqOzM/DVIbUpl3syYAdLiXU3OmJkkja5HJZtai5hgggriPTcjOLUrePmo2sl0aieqTKXbE/ulcMrYtM33IFvX7JUne2BDiaskbj9+ilwsA+9aAqg19d6e03nRUxbnZai8+mJO46FSUhB1IVenTc4SLx5qxh3eI9arrQ8+C0UdNw18gBb3D6YBlYXC8PLQFr4dxB6Lf8HQjpKzoKDlqYV1GkRVc3O4OzBshrQR+UkkEyDfyWFh36Lu+CcHa0B9ZtBzYnO7NIO35vdPwXL5uoGb8grgqNbg2NFemKgaWXIvvG7TuFptaqnD+IU6xc2mcwp5QSAQ33pgNnWA34haIauR20YYbS3YxrFI1iUNTwFVsYkAahOAQqlh0oSIUAKhCEACVIhAHK9ueNGk0UG/8AMaS8/wBugHiZ8uq4KswOv8Np6roe37f+JkxakyOUS/W3OVylDEAe4TqbdD4813+JBRxJo6GFJRKuLbEjrsR4WMfLdUS0eFtPuruKZf8AUc1Xaz4evBb09DWQ5QLCB8PNMczwHx/RWX0/C2217fP4qJzekfPT91IEDWbeuqSoABHNSVamVsnwH0Vb29rgA99/JXWxMmWGEC5ummrdQOf1SufIV6KOVGNxrhBc7PTbNiXQ6+aTsdo5LIoYnJTqHO4mQGMEZJLXFziDYAACwFydbLrC/KsmrwSkRYlnMn3pGwiRELm8nhuT7Y/8GWcN2jBrY1+WC4gQJAIOo0MRFlVcCQSN52GkzI8oWrieEZG5pBJJnYC9iFnFkW1375XNlxsqfuF0yMN2+iXKpw3167kOp37/AF91ojhpEk3DQc4C6nDYFjyJaJ5rE4NgyXWE/RdOAKQjUldHFGo7NWKOtjqOHyuhui0KVJM4c2RcLVo4ZMlKjUoWRUGGfFdNguD18QQ0BxiJc/MGj/UfkJKyqGHgq1+Nq0SHU6tSnP8AS4wf9JMHXkuN+RyLqkcz8nkj7YM9F4RwpuFpimDJLpc6IzONtO63h3rRAXL9ksacQS59StWezdzWtpNJEHLl1dHO8Hrfqly09CsLTjaWhEqEoQNFQhCgAQhCABCEIAVCEIA4/wD2g8JL2Cu0TkGV+8NJkOjoZ8HdF5niKR6j5n7L3t7AQQRINiCuE7UdhPzVcM20S6kBfvp//PlyXV4XLUV6cv6M1Ysqrqzzk1To4kjmYt3n6+asspj6/aOZ0+1lDVp8/L9FETGnwMd+i7FX4NPai1Uo3n117z+ugVXFODRPP1ZQvc4fzE9ASee3rZQEXk3PWSpUWVlk1oa4Tcnu6KB4CmMKN6chFkbagE28Uw1eVkjh1UT7CNBMosqxXVB3lQl3NEHZDgGidSjsV2UMc6R3rMdT9eK06xzTPLyHKesXUIoyb959dyzTXZlGiqyj8/8A2WtwrgTq5FoA39d6scJ4OargIsIn5rrMRUbhmZGxmI+kn5I6paG48N7fgyKzKeFblbr8VSoOL3Bzu8KJ7XPJcVoYOkTG8ADyTEjQls3sDTsFr0aSpcNo2Wg6qBbSWmO+FmyzStsbkyxww7MrcUwlU5W0/wCE5zc1N75ZTuQGnORESQN+qlwVWr7YNcynVLQR7Fp9sx9QgtOliy8g62Atciph8r4dUc5gI/laHEwXN3c3YBdz2M7M04/EuAfJ/hAmS3KbudFs0jTaOtvOZ8rzTv4R5ec5cnJ/vg1OB8MOEFJpAmo3LUjRtQBzwQNIjM224bGq30kJVU6EI9VSBKEiUILioQhQAkolIhSA5CSUqABEoSEoAWU0vTHlV6r1KjZDZzvafsXSxJNWmRRqm5OrHnm5ux/uHjK884r2Zr4ec9Mkf1N95vnt4r1l9ZROqrpYeRkxqntFo8iUdHiZ7vsoi0nYleyVcDScZNJhP/aPso6vC6LhBps8gFuXNX0WfKT8o8cdRIVeow6QSvUcf2NpOuwlnTULmOIdnH0TcSOY0/RaIciM/A2E4ZHSZyf4d2phvxTH027ku7zHwC2MTgVmVsCU22xzhRVrVdgI+A8lUc7x6qzVwh5Ks+lCNlGQkeus+vQUmGw2Z2X16+yX2cW81r8EoDPfZTREY2zcoMbhqU7x9FF2ZwD8U3HYtwJZSwlRlPq9wGYjuYD/AJLL45XfVqCiy5c4NA6my9g7LcLbg8MygBMN9635i78xI3mSsfIydF+rK8nMoJRR5M3A3Pcr+Awdl13HOyQp/wAWkP4e7NSzu5t+SpcK4Q6pUDQLHU7AK6zxlG0aceSMo9kXOA8DdWMA5QNXRPgBzXTM7C0iwNc5xeDIeAAQeUaFvQ36rSwmHbRaGNEK/h32XG5GaWS18HOzZFmdPwcj2Y4PXweK9i5jn0Sx0vgZA7MXteORMubGtxylduBCja6SpAsVUKxQUFSFQkSoGglCRKgBUIQoAahIhSAqEiEAKmkoJTCVNAI8qpWcpqjlUrOTYoXJleq5QOcn1CoHFaooSwLk3MmkphcmJFSQvUVZoeC03BTS5NL1KRF1s5nifBy0m0hYOJwcSvQnGdVm8R4S14MCCtePNWmdLFzE6U/3PO6tDZUMThwFvY/AlhMhZWKbK6EXZrkk/BlMbeFrcJ/PHS6p06EXV/hjIPeh+CIR2b3ZXhPtMYaxHu0xbvK9Ia9c92cwns2A89Vthy4+eXeRyOTPtkZcbWRQa1ghoDe4KqHKQOWahCk0XGOlW6dSFmscrDHqkkXjI0aLlZBVGg5WmlZ5I0RZKhIClSxgqEiUIAckQhADJRKRJKkix0pJSSmkqaIsCUxxSkqNzlZIgjqOVWqVO8qtUKdFFGytUKhJUtQqFy0RFEblG4p5UbkwgY4puZOKjKsirFzJMyakJU0QVsZw9tQXC57F9mTPu3XUZkApsMko+B8M8oaOJf2ZqHZavCuy+WC/ZdI0qQKZZ5PQx8ubVLQ6k0NEBStcoQntKzMyE4T2qJpUjUtkEzVYpKuwKzSCWyUXKRVphVSmrDCs8jTEnBSgpjSnApYwdKUJoShQWHIQhQBGkKVCsVGlNKEKSBrlE5IhWRDInqtUQhPiLZWeoXoQnxKERTChCuiGMKjKEKyKsYkKRCsVGoCEKSB7VKEqFVlkOTghCowJGqdiEKjIJ2KxTQhKkWiWWKdiEJEh8SUJ4QhLGCpQhCqWQqEIUEn/2Q=="/>
          <p:cNvSpPr>
            <a:spLocks noChangeAspect="1" noChangeArrowheads="1"/>
          </p:cNvSpPr>
          <p:nvPr/>
        </p:nvSpPr>
        <p:spPr bwMode="auto">
          <a:xfrm>
            <a:off x="2057400" y="-609600"/>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http://t0.gstatic.com/images?q=tbn:ANd9GcSJFEq5BL0wI8wKs-fcLvPJ7r2O45k0BWvU-nlorA2yUPoJ_kSoHA"/>
          <p:cNvPicPr>
            <a:picLocks noChangeAspect="1" noChangeArrowheads="1"/>
          </p:cNvPicPr>
          <p:nvPr/>
        </p:nvPicPr>
        <p:blipFill>
          <a:blip r:embed="rId5"/>
          <a:srcRect/>
          <a:stretch>
            <a:fillRect/>
          </a:stretch>
        </p:blipFill>
        <p:spPr bwMode="auto">
          <a:xfrm>
            <a:off x="7109383" y="2667000"/>
            <a:ext cx="2034617" cy="1524000"/>
          </a:xfrm>
          <a:prstGeom prst="rect">
            <a:avLst/>
          </a:prstGeom>
          <a:noFill/>
        </p:spPr>
      </p:pic>
      <p:sp>
        <p:nvSpPr>
          <p:cNvPr id="12" name="5-Point Star 11"/>
          <p:cNvSpPr/>
          <p:nvPr/>
        </p:nvSpPr>
        <p:spPr>
          <a:xfrm>
            <a:off x="457200" y="1676400"/>
            <a:ext cx="609600" cy="609600"/>
          </a:xfrm>
          <a:prstGeom prst="star5">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086600" y="381000"/>
            <a:ext cx="304800" cy="304800"/>
          </a:xfrm>
          <a:prstGeom prst="star5">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257800" y="3276600"/>
            <a:ext cx="533400" cy="457200"/>
          </a:xfrm>
          <a:prstGeom prst="star5">
            <a:avLst/>
          </a:prstGeom>
          <a:gradFill>
            <a:gsLst>
              <a:gs pos="0">
                <a:srgbClr val="DDEBCF"/>
              </a:gs>
              <a:gs pos="50000">
                <a:srgbClr val="9CB86E"/>
              </a:gs>
              <a:gs pos="100000">
                <a:srgbClr val="156B13"/>
              </a:gs>
            </a:gsLst>
            <a:lin ang="189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7620000" y="4876800"/>
            <a:ext cx="838200" cy="914400"/>
          </a:xfrm>
          <a:prstGeom prst="star5">
            <a:avLst/>
          </a:prstGeom>
          <a:gradFill flip="none" rotWithShape="1">
            <a:gsLst>
              <a:gs pos="0">
                <a:srgbClr val="FFF200"/>
              </a:gs>
              <a:gs pos="45000">
                <a:srgbClr val="FF7A00"/>
              </a:gs>
              <a:gs pos="70000">
                <a:srgbClr val="FF0300"/>
              </a:gs>
              <a:gs pos="100000">
                <a:srgbClr val="4D0808"/>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304800" y="5943600"/>
            <a:ext cx="609600" cy="533400"/>
          </a:xfrm>
          <a:prstGeom prst="star5">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40"/>
                                        </p:tgtEl>
                                        <p:attrNameLst>
                                          <p:attrName>style.visibility</p:attrName>
                                        </p:attrNameLst>
                                      </p:cBhvr>
                                      <p:to>
                                        <p:strVal val="visible"/>
                                      </p:to>
                                    </p:set>
                                    <p:animEffect transition="in" filter="checkerboard(across)">
                                      <p:cBhvr>
                                        <p:cTn id="21" dur="500"/>
                                        <p:tgtEl>
                                          <p:spTgt spid="104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diamond(in)">
                                      <p:cBhvr>
                                        <p:cTn id="26" dur="2000"/>
                                        <p:tgtEl>
                                          <p:spTgt spid="103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strVal val="#ppt_w*0.70"/>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8"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40"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7780" cmpd="sng">
                  <a:solidFill>
                    <a:schemeClr val="tx2">
                      <a:lumMod val="7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101600">
                    <a:schemeClr val="accent2">
                      <a:satMod val="175000"/>
                      <a:alpha val="40000"/>
                    </a:schemeClr>
                  </a:glow>
                  <a:outerShdw blurRad="55000" dist="50800" dir="5400000" algn="tl">
                    <a:srgbClr val="000000">
                      <a:alpha val="33000"/>
                    </a:srgbClr>
                  </a:outerShdw>
                </a:effectLst>
              </a:rPr>
              <a:t>CÁCH CHỌN TRANG PHỤC PHÙ HỢP</a:t>
            </a:r>
            <a:endParaRPr lang="en-US" dirty="0"/>
          </a:p>
        </p:txBody>
      </p:sp>
      <p:sp>
        <p:nvSpPr>
          <p:cNvPr id="3" name="Text Placeholder 2"/>
          <p:cNvSpPr>
            <a:spLocks noGrp="1"/>
          </p:cNvSpPr>
          <p:nvPr>
            <p:ph type="body" idx="1"/>
          </p:nvPr>
        </p:nvSpPr>
        <p:spPr>
          <a:xfrm>
            <a:off x="457200" y="1143000"/>
            <a:ext cx="8229600" cy="1173162"/>
          </a:xfrm>
        </p:spPr>
        <p:txBody>
          <a:bodyPr>
            <a:normAutofit/>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TÔI THẤP, PHẢI LÀM SAO</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2"/>
          </p:nvPr>
        </p:nvSpPr>
        <p:spPr>
          <a:xfrm>
            <a:off x="457200" y="2174875"/>
            <a:ext cx="8305800" cy="3951288"/>
          </a:xfrm>
        </p:spPr>
        <p:txBody>
          <a:bodyPr>
            <a:normAutofit/>
          </a:bodyPr>
          <a:lstStyle/>
          <a:p>
            <a:endParaRPr lang="en-US" b="1" dirty="0" smtClean="0"/>
          </a:p>
          <a:p>
            <a:r>
              <a:rPr lang="vi-VN" b="1" dirty="0" smtClean="0"/>
              <a:t>Với dáng người hơi thấp bạn nên</a:t>
            </a:r>
            <a:endParaRPr lang="vi-VN" dirty="0" smtClean="0"/>
          </a:p>
          <a:p>
            <a:r>
              <a:rPr lang="en-US" b="1" dirty="0" smtClean="0"/>
              <a:t>C</a:t>
            </a:r>
            <a:r>
              <a:rPr lang="vi-VN" dirty="0" smtClean="0"/>
              <a:t>họn vải có sọc nhỏ, sọc to và màu trơn sậm sẽ giúp bạn trong cao hơn. Áo khoác jacket, nên chọn kiểu cài giữa, vai vuông , 2 hoặc 3 nút, ve</a:t>
            </a:r>
            <a:r>
              <a:rPr lang="en-US" dirty="0" smtClean="0"/>
              <a:t> </a:t>
            </a:r>
            <a:r>
              <a:rPr lang="en-US" dirty="0" err="1" smtClean="0">
                <a:latin typeface="Arial" pitchFamily="34" charset="0"/>
                <a:cs typeface="Arial" pitchFamily="34" charset="0"/>
              </a:rPr>
              <a:t>áo</a:t>
            </a:r>
            <a:r>
              <a:rPr lang="vi-VN" dirty="0" smtClean="0"/>
              <a:t> nên dài hơn và túi không có nắp túi. Tránh không mặc áo quá dài. Chọn áo có sọc thẳng và cổ áo sơmi có lá cổ nhọn. Cà vạt nên thắt nút nhỏ. Quần thẳng suông và đứng thẳng người.</a:t>
            </a:r>
          </a:p>
          <a:p>
            <a:endParaRPr lang="en-US" dirty="0"/>
          </a:p>
        </p:txBody>
      </p:sp>
      <p:pic>
        <p:nvPicPr>
          <p:cNvPr id="7" name="Picture 3" descr="cayuoncong"/>
          <p:cNvPicPr>
            <a:picLocks noChangeAspect="1" noChangeArrowheads="1" noCrop="1"/>
          </p:cNvPicPr>
          <p:nvPr/>
        </p:nvPicPr>
        <p:blipFill>
          <a:blip r:embed="rId3"/>
          <a:srcRect/>
          <a:stretch>
            <a:fillRect/>
          </a:stretch>
        </p:blipFill>
        <p:spPr bwMode="auto">
          <a:xfrm rot="11909891">
            <a:off x="-60617" y="5404205"/>
            <a:ext cx="1404739" cy="1287677"/>
          </a:xfrm>
          <a:prstGeom prst="rect">
            <a:avLst/>
          </a:prstGeom>
          <a:noFill/>
          <a:ln w="9525">
            <a:noFill/>
            <a:miter lim="800000"/>
            <a:headEnd/>
            <a:tailEnd/>
          </a:ln>
        </p:spPr>
      </p:pic>
      <p:pic>
        <p:nvPicPr>
          <p:cNvPr id="8" name="Picture 7" descr="Cau hoi"/>
          <p:cNvPicPr>
            <a:picLocks noChangeAspect="1" noChangeArrowheads="1" noCrop="1"/>
          </p:cNvPicPr>
          <p:nvPr/>
        </p:nvPicPr>
        <p:blipFill>
          <a:blip r:embed="rId4"/>
          <a:srcRect/>
          <a:stretch>
            <a:fillRect/>
          </a:stretch>
        </p:blipFill>
        <p:spPr bwMode="auto">
          <a:xfrm>
            <a:off x="5943600" y="1447800"/>
            <a:ext cx="914400" cy="10001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8"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9"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1" dur="500"/>
                                        <p:tgtEl>
                                          <p:spTgt spid="4">
                                            <p:txEl>
                                              <p:pRg st="1" end="1"/>
                                            </p:txEl>
                                          </p:spTgt>
                                        </p:tgtEl>
                                      </p:cBhvr>
                                    </p:animEffect>
                                  </p:childTnLst>
                                </p:cTn>
                              </p:par>
                              <p:par>
                                <p:cTn id="22" presetID="54" presetClass="entr" presetSubtype="0" accel="10000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5"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6"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143000"/>
          </a:xfrm>
        </p:spPr>
        <p:txBody>
          <a:bodyPr>
            <a:noAutofit/>
          </a:bodyPr>
          <a:lstStyle/>
          <a:p>
            <a:r>
              <a:rPr lang="en-US" sz="2400" b="1" dirty="0" smtClean="0">
                <a:ln w="10541" cmpd="sng">
                  <a:solidFill>
                    <a:schemeClr val="accent1">
                      <a:shade val="88000"/>
                      <a:satMod val="110000"/>
                    </a:schemeClr>
                  </a:solidFill>
                  <a:prstDash val="solid"/>
                </a:ln>
                <a:gradFill>
                  <a:gsLst>
                    <a:gs pos="0">
                      <a:srgbClr val="7030A0"/>
                    </a:gs>
                    <a:gs pos="30000">
                      <a:srgbClr val="66008F"/>
                    </a:gs>
                    <a:gs pos="64999">
                      <a:srgbClr val="BA0066"/>
                    </a:gs>
                    <a:gs pos="89999">
                      <a:srgbClr val="FF0000"/>
                    </a:gs>
                    <a:gs pos="100000">
                      <a:srgbClr val="FF8200"/>
                    </a:gs>
                  </a:gsLst>
                  <a:lin ang="5400000" scaled="0"/>
                </a:gradFill>
              </a:rPr>
              <a:t>BẠN CŨNG CÓ THỂ CHỌN CÁC</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smtClean="0">
                <a:ln w="1905"/>
                <a:gradFill>
                  <a:gsLst>
                    <a:gs pos="0">
                      <a:srgbClr val="FF33CC"/>
                    </a:gs>
                    <a:gs pos="25000">
                      <a:srgbClr val="21D6E0"/>
                    </a:gs>
                    <a:gs pos="75000">
                      <a:srgbClr val="0087E6"/>
                    </a:gs>
                    <a:gs pos="100000">
                      <a:srgbClr val="005CBF"/>
                    </a:gs>
                  </a:gsLst>
                  <a:lin ang="5400000" scaled="0"/>
                </a:gradFill>
                <a:effectLst>
                  <a:innerShdw blurRad="69850" dist="43180" dir="5400000">
                    <a:srgbClr val="000000">
                      <a:alpha val="65000"/>
                    </a:srgbClr>
                  </a:innerShdw>
                </a:effectLst>
              </a:rPr>
              <a:t>MẪU THỜI TRANG ĐẶC BIÊT DO CHÚNG TÔI THIẾT KẾ RIÊNG DÀNH CHO NGƯỜI  </a:t>
            </a:r>
            <a:r>
              <a:rPr lang="en-US" sz="2400" dirty="0" smtClean="0">
                <a:gradFill>
                  <a:gsLst>
                    <a:gs pos="0">
                      <a:srgbClr val="FF33CC"/>
                    </a:gs>
                    <a:gs pos="25000">
                      <a:srgbClr val="21D6E0"/>
                    </a:gs>
                    <a:gs pos="75000">
                      <a:srgbClr val="0087E6"/>
                    </a:gs>
                    <a:gs pos="100000">
                      <a:srgbClr val="005CBF"/>
                    </a:gs>
                  </a:gsLst>
                  <a:lin ang="5400000" scaled="0"/>
                </a:gradFill>
              </a:rPr>
              <a:t/>
            </a:r>
            <a:br>
              <a:rPr lang="en-US" sz="2400" dirty="0" smtClean="0">
                <a:gradFill>
                  <a:gsLst>
                    <a:gs pos="0">
                      <a:srgbClr val="FF33CC"/>
                    </a:gs>
                    <a:gs pos="25000">
                      <a:srgbClr val="21D6E0"/>
                    </a:gs>
                    <a:gs pos="75000">
                      <a:srgbClr val="0087E6"/>
                    </a:gs>
                    <a:gs pos="100000">
                      <a:srgbClr val="005CBF"/>
                    </a:gs>
                  </a:gsLst>
                  <a:lin ang="5400000" scaled="0"/>
                </a:gradFill>
              </a:rPr>
            </a:br>
            <a:r>
              <a:rPr lang="en-US" sz="3200" b="1" dirty="0" smtClean="0">
                <a:gradFill>
                  <a:gsLst>
                    <a:gs pos="0">
                      <a:srgbClr val="00B050"/>
                    </a:gs>
                    <a:gs pos="45000">
                      <a:srgbClr val="FF7A00"/>
                    </a:gs>
                    <a:gs pos="70000">
                      <a:srgbClr val="FF0300"/>
                    </a:gs>
                    <a:gs pos="100000">
                      <a:srgbClr val="4D0808"/>
                    </a:gs>
                  </a:gsLst>
                  <a:lin ang="5400000" scaled="0"/>
                </a:gradFill>
              </a:rPr>
              <a:t>THẤP</a:t>
            </a:r>
            <a:endParaRPr lang="en-US" sz="3200" dirty="0"/>
          </a:p>
        </p:txBody>
      </p:sp>
      <p:pic>
        <p:nvPicPr>
          <p:cNvPr id="6" name="Content Placeholder 5" descr="hình 48.jpg"/>
          <p:cNvPicPr>
            <a:picLocks noGrp="1" noChangeAspect="1"/>
          </p:cNvPicPr>
          <p:nvPr>
            <p:ph sz="half" idx="1"/>
          </p:nvPr>
        </p:nvPicPr>
        <p:blipFill>
          <a:blip r:embed="rId4"/>
          <a:stretch>
            <a:fillRect/>
          </a:stretch>
        </p:blipFill>
        <p:spPr>
          <a:xfrm>
            <a:off x="381000" y="1981200"/>
            <a:ext cx="3548229" cy="4525963"/>
          </a:xfrm>
        </p:spPr>
      </p:pic>
      <p:pic>
        <p:nvPicPr>
          <p:cNvPr id="7" name="Content Placeholder 6" descr="hình 49.jpg"/>
          <p:cNvPicPr>
            <a:picLocks noGrp="1" noChangeAspect="1"/>
          </p:cNvPicPr>
          <p:nvPr>
            <p:ph sz="half" idx="2"/>
          </p:nvPr>
        </p:nvPicPr>
        <p:blipFill>
          <a:blip r:embed="rId5"/>
          <a:stretch>
            <a:fillRect/>
          </a:stretch>
        </p:blipFill>
        <p:spPr>
          <a:xfrm>
            <a:off x="5029200" y="1905000"/>
            <a:ext cx="3327914" cy="4525963"/>
          </a:xfrm>
        </p:spPr>
      </p:pic>
      <p:pic>
        <p:nvPicPr>
          <p:cNvPr id="5" name="Picture 13"/>
          <p:cNvPicPr>
            <a:picLocks noChangeAspect="1" noChangeArrowheads="1"/>
          </p:cNvPicPr>
          <p:nvPr/>
        </p:nvPicPr>
        <p:blipFill>
          <a:blip r:embed="rId6"/>
          <a:srcRect/>
          <a:stretch>
            <a:fillRect/>
          </a:stretch>
        </p:blipFill>
        <p:spPr bwMode="auto">
          <a:xfrm rot="10800000">
            <a:off x="7162800" y="0"/>
            <a:ext cx="1981200" cy="2203450"/>
          </a:xfrm>
          <a:prstGeom prst="rect">
            <a:avLst/>
          </a:prstGeom>
          <a:noFill/>
          <a:ln w="9525">
            <a:noFill/>
            <a:round/>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5" name="Content Placeholder 4" descr="hình 56.jpg"/>
          <p:cNvPicPr>
            <a:picLocks noGrp="1" noChangeAspect="1"/>
          </p:cNvPicPr>
          <p:nvPr>
            <p:ph sz="half" idx="1"/>
          </p:nvPr>
        </p:nvPicPr>
        <p:blipFill>
          <a:blip r:embed="rId2"/>
          <a:stretch>
            <a:fillRect/>
          </a:stretch>
        </p:blipFill>
        <p:spPr>
          <a:xfrm>
            <a:off x="304800" y="304800"/>
            <a:ext cx="4207079" cy="6338665"/>
          </a:xfrm>
        </p:spPr>
      </p:pic>
      <p:pic>
        <p:nvPicPr>
          <p:cNvPr id="6" name="Content Placeholder 5" descr="hình 56.jpg"/>
          <p:cNvPicPr>
            <a:picLocks noGrp="1" noChangeAspect="1"/>
          </p:cNvPicPr>
          <p:nvPr>
            <p:ph sz="half" idx="2"/>
          </p:nvPr>
        </p:nvPicPr>
        <p:blipFill>
          <a:blip r:embed="rId3"/>
          <a:stretch>
            <a:fillRect/>
          </a:stretch>
        </p:blipFill>
        <p:spPr>
          <a:xfrm>
            <a:off x="4800599" y="381000"/>
            <a:ext cx="4065567" cy="6179663"/>
          </a:xfr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7780" cmpd="sng">
                  <a:solidFill>
                    <a:schemeClr val="tx2">
                      <a:lumMod val="7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101600">
                    <a:schemeClr val="accent2">
                      <a:satMod val="175000"/>
                      <a:alpha val="40000"/>
                    </a:schemeClr>
                  </a:glow>
                  <a:outerShdw blurRad="55000" dist="50800" dir="5400000" algn="tl">
                    <a:srgbClr val="000000">
                      <a:alpha val="33000"/>
                    </a:srgbClr>
                  </a:outerShdw>
                </a:effectLst>
              </a:rPr>
              <a:t>CÁCH CHỌN TRANG PHỤC PHÙ HỢP</a:t>
            </a:r>
            <a:endParaRPr lang="en-US" dirty="0"/>
          </a:p>
        </p:txBody>
      </p:sp>
      <p:sp>
        <p:nvSpPr>
          <p:cNvPr id="3" name="Text Placeholder 2"/>
          <p:cNvSpPr>
            <a:spLocks noGrp="1"/>
          </p:cNvSpPr>
          <p:nvPr>
            <p:ph type="body" idx="1"/>
          </p:nvPr>
        </p:nvSpPr>
        <p:spPr>
          <a:xfrm>
            <a:off x="609600" y="1752600"/>
            <a:ext cx="7924800" cy="639762"/>
          </a:xfrm>
        </p:spPr>
        <p:txBody>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TÔI </a:t>
            </a:r>
            <a:r>
              <a:rPr lang="en-US"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mập</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PHẢI LÀM SAO</a:t>
            </a:r>
          </a:p>
          <a:p>
            <a:endParaRPr lang="en-US" dirty="0"/>
          </a:p>
        </p:txBody>
      </p:sp>
      <p:sp>
        <p:nvSpPr>
          <p:cNvPr id="4" name="Content Placeholder 3"/>
          <p:cNvSpPr>
            <a:spLocks noGrp="1"/>
          </p:cNvSpPr>
          <p:nvPr>
            <p:ph sz="half" idx="2"/>
          </p:nvPr>
        </p:nvSpPr>
        <p:spPr>
          <a:xfrm>
            <a:off x="381000" y="2057400"/>
            <a:ext cx="8534400" cy="3382963"/>
          </a:xfrm>
        </p:spPr>
        <p:txBody>
          <a:bodyPr>
            <a:noAutofit/>
          </a:bodyPr>
          <a:lstStyle/>
          <a:p>
            <a:r>
              <a:rPr lang="vi-VN" b="1" dirty="0" smtClean="0"/>
              <a:t>Với dáng người hơi mập</a:t>
            </a:r>
            <a:endParaRPr lang="vi-VN" dirty="0" smtClean="0"/>
          </a:p>
          <a:p>
            <a:r>
              <a:rPr lang="en-US" sz="2800" dirty="0" err="1" smtClean="0">
                <a:cs typeface="Arial" pitchFamily="34" charset="0"/>
              </a:rPr>
              <a:t>Bạn</a:t>
            </a:r>
            <a:r>
              <a:rPr lang="en-US" dirty="0" smtClean="0">
                <a:cs typeface="Arial" pitchFamily="34" charset="0"/>
              </a:rPr>
              <a:t> </a:t>
            </a:r>
            <a:r>
              <a:rPr lang="en-US" sz="2800" dirty="0" smtClean="0">
                <a:cs typeface="Arial" pitchFamily="34" charset="0"/>
              </a:rPr>
              <a:t>n</a:t>
            </a:r>
            <a:r>
              <a:rPr lang="vi-VN" dirty="0" smtClean="0"/>
              <a:t>ên chọn vải nhẵn, trơn nhẹ. Tránh vải tuýt (Tweed) và Seersucker (loại vải có sọc nhăn dùng để may áo và may pajama, có nguồn gốc xuất xứ từ Ba Tư - Iran). Không chọn áo cài hai bên nên chọn áo ve nhọn vì nó sẽ đưa con mắt của người xem rời khỏi vùng bụng của người mặc. Không chọn vải len sọc vuông. Chọn sọc nhỏ. Đeo cà vạt dài đến lưng quần, dây nịt móc bít tất, giầy mũi nhọn, chọn đồ trang sức có kích cỡ nhỏ, khi đi đứng nên nâng cằm cao lên một ít.</a:t>
            </a:r>
          </a:p>
          <a:p>
            <a:endParaRPr lang="en-US" sz="1800" dirty="0"/>
          </a:p>
        </p:txBody>
      </p:sp>
      <p:pic>
        <p:nvPicPr>
          <p:cNvPr id="7" name="Picture 3" descr="cayuoncong"/>
          <p:cNvPicPr>
            <a:picLocks noChangeAspect="1" noChangeArrowheads="1" noCrop="1"/>
          </p:cNvPicPr>
          <p:nvPr/>
        </p:nvPicPr>
        <p:blipFill>
          <a:blip r:embed="rId3"/>
          <a:srcRect/>
          <a:stretch>
            <a:fillRect/>
          </a:stretch>
        </p:blipFill>
        <p:spPr bwMode="auto">
          <a:xfrm rot="11909891">
            <a:off x="-88866" y="5629186"/>
            <a:ext cx="1168492" cy="1071117"/>
          </a:xfrm>
          <a:prstGeom prst="rect">
            <a:avLst/>
          </a:prstGeom>
          <a:noFill/>
          <a:ln w="9525">
            <a:noFill/>
            <a:miter lim="800000"/>
            <a:headEnd/>
            <a:tailEnd/>
          </a:ln>
        </p:spPr>
      </p:pic>
      <p:pic>
        <p:nvPicPr>
          <p:cNvPr id="9" name="Picture 7" descr="Cau hoi"/>
          <p:cNvPicPr>
            <a:picLocks noChangeAspect="1" noChangeArrowheads="1" noCrop="1"/>
          </p:cNvPicPr>
          <p:nvPr/>
        </p:nvPicPr>
        <p:blipFill>
          <a:blip r:embed="rId4"/>
          <a:srcRect/>
          <a:stretch>
            <a:fillRect/>
          </a:stretch>
        </p:blipFill>
        <p:spPr bwMode="auto">
          <a:xfrm>
            <a:off x="5943600" y="1143000"/>
            <a:ext cx="914400" cy="1000125"/>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par>
                                <p:cTn id="14" presetID="2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heckerboard(across)">
                                      <p:cBhvr>
                                        <p:cTn id="21" dur="500"/>
                                        <p:tgtEl>
                                          <p:spTgt spid="4">
                                            <p:txEl>
                                              <p:pRg st="0" end="0"/>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heckerboard(across)">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143000"/>
          </a:xfrm>
        </p:spPr>
        <p:txBody>
          <a:bodyPr>
            <a:normAutofit fontScale="90000"/>
          </a:bodyPr>
          <a:lstStyle/>
          <a:p>
            <a:r>
              <a:rPr lang="en-US" sz="2800" b="1" dirty="0" smtClean="0">
                <a:ln w="10541" cmpd="sng">
                  <a:solidFill>
                    <a:schemeClr val="accent1">
                      <a:shade val="88000"/>
                      <a:satMod val="110000"/>
                    </a:schemeClr>
                  </a:solidFill>
                  <a:prstDash val="solid"/>
                </a:ln>
                <a:gradFill>
                  <a:gsLst>
                    <a:gs pos="0">
                      <a:srgbClr val="7030A0"/>
                    </a:gs>
                    <a:gs pos="30000">
                      <a:srgbClr val="66008F"/>
                    </a:gs>
                    <a:gs pos="64999">
                      <a:srgbClr val="BA0066"/>
                    </a:gs>
                    <a:gs pos="89999">
                      <a:srgbClr val="FF0000"/>
                    </a:gs>
                    <a:gs pos="100000">
                      <a:srgbClr val="FF8200"/>
                    </a:gs>
                  </a:gsLst>
                  <a:lin ang="5400000" scaled="0"/>
                </a:gradFill>
              </a:rPr>
              <a:t>BẠN CŨNG CÓ THỂ CHỌN CÁC</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905"/>
                <a:gradFill>
                  <a:gsLst>
                    <a:gs pos="0">
                      <a:srgbClr val="FF33CC"/>
                    </a:gs>
                    <a:gs pos="25000">
                      <a:srgbClr val="21D6E0"/>
                    </a:gs>
                    <a:gs pos="75000">
                      <a:srgbClr val="0087E6"/>
                    </a:gs>
                    <a:gs pos="100000">
                      <a:srgbClr val="005CBF"/>
                    </a:gs>
                  </a:gsLst>
                  <a:lin ang="5400000" scaled="0"/>
                </a:gradFill>
                <a:effectLst>
                  <a:innerShdw blurRad="69850" dist="43180" dir="5400000">
                    <a:srgbClr val="000000">
                      <a:alpha val="65000"/>
                    </a:srgbClr>
                  </a:innerShdw>
                </a:effectLst>
              </a:rPr>
              <a:t>MẪU THỜI TRANG ĐẶC BIÊT DO CHÚNG TÔI THIẾT KẾ RIÊNG DÀNH CHO NGƯỜI </a:t>
            </a:r>
            <a:r>
              <a:rPr lang="en-US" sz="2800" dirty="0" smtClean="0">
                <a:gradFill>
                  <a:gsLst>
                    <a:gs pos="0">
                      <a:srgbClr val="FF33CC"/>
                    </a:gs>
                    <a:gs pos="25000">
                      <a:srgbClr val="21D6E0"/>
                    </a:gs>
                    <a:gs pos="75000">
                      <a:srgbClr val="0087E6"/>
                    </a:gs>
                    <a:gs pos="100000">
                      <a:srgbClr val="005CBF"/>
                    </a:gs>
                  </a:gsLst>
                  <a:lin ang="5400000" scaled="0"/>
                </a:gradFill>
              </a:rPr>
              <a:t/>
            </a:r>
            <a:br>
              <a:rPr lang="en-US" sz="2800" dirty="0" smtClean="0">
                <a:gradFill>
                  <a:gsLst>
                    <a:gs pos="0">
                      <a:srgbClr val="FF33CC"/>
                    </a:gs>
                    <a:gs pos="25000">
                      <a:srgbClr val="21D6E0"/>
                    </a:gs>
                    <a:gs pos="75000">
                      <a:srgbClr val="0087E6"/>
                    </a:gs>
                    <a:gs pos="100000">
                      <a:srgbClr val="005CBF"/>
                    </a:gs>
                  </a:gsLst>
                  <a:lin ang="5400000" scaled="0"/>
                </a:gradFill>
              </a:rPr>
            </a:br>
            <a:r>
              <a:rPr lang="en-US" sz="3600" b="1" dirty="0" smtClean="0">
                <a:gradFill>
                  <a:gsLst>
                    <a:gs pos="0">
                      <a:srgbClr val="00B050"/>
                    </a:gs>
                    <a:gs pos="45000">
                      <a:srgbClr val="FF7A00"/>
                    </a:gs>
                    <a:gs pos="70000">
                      <a:srgbClr val="FF0300"/>
                    </a:gs>
                    <a:gs pos="100000">
                      <a:srgbClr val="4D0808"/>
                    </a:gs>
                  </a:gsLst>
                  <a:lin ang="5400000" scaled="0"/>
                </a:gradFill>
              </a:rPr>
              <a:t>MẬP</a:t>
            </a:r>
            <a:endParaRPr lang="en-US" sz="3600" dirty="0"/>
          </a:p>
        </p:txBody>
      </p:sp>
      <p:pic>
        <p:nvPicPr>
          <p:cNvPr id="6" name="Content Placeholder 5" descr="hình 6.png"/>
          <p:cNvPicPr>
            <a:picLocks noGrp="1" noChangeAspect="1"/>
          </p:cNvPicPr>
          <p:nvPr>
            <p:ph sz="half" idx="1"/>
          </p:nvPr>
        </p:nvPicPr>
        <p:blipFill>
          <a:blip r:embed="rId3"/>
          <a:stretch>
            <a:fillRect/>
          </a:stretch>
        </p:blipFill>
        <p:spPr>
          <a:xfrm>
            <a:off x="533400" y="2057400"/>
            <a:ext cx="3801803" cy="4481352"/>
          </a:xfrm>
        </p:spPr>
      </p:pic>
      <p:pic>
        <p:nvPicPr>
          <p:cNvPr id="7" name="Content Placeholder 6" descr="hình 46.jpg"/>
          <p:cNvPicPr>
            <a:picLocks noGrp="1" noChangeAspect="1"/>
          </p:cNvPicPr>
          <p:nvPr>
            <p:ph sz="half" idx="2"/>
          </p:nvPr>
        </p:nvPicPr>
        <p:blipFill>
          <a:blip r:embed="rId4"/>
          <a:stretch>
            <a:fillRect/>
          </a:stretch>
        </p:blipFill>
        <p:spPr>
          <a:xfrm>
            <a:off x="5105400" y="1981200"/>
            <a:ext cx="2949724" cy="4525963"/>
          </a:xfrm>
        </p:spPr>
      </p:pic>
      <p:pic>
        <p:nvPicPr>
          <p:cNvPr id="5" name="Picture 13"/>
          <p:cNvPicPr>
            <a:picLocks noChangeAspect="1" noChangeArrowheads="1"/>
          </p:cNvPicPr>
          <p:nvPr/>
        </p:nvPicPr>
        <p:blipFill>
          <a:blip r:embed="rId5"/>
          <a:srcRect/>
          <a:stretch>
            <a:fillRect/>
          </a:stretch>
        </p:blipFill>
        <p:spPr bwMode="auto">
          <a:xfrm rot="10800000">
            <a:off x="7162800" y="0"/>
            <a:ext cx="1981200" cy="2203450"/>
          </a:xfrm>
          <a:prstGeom prst="rect">
            <a:avLst/>
          </a:prstGeom>
          <a:noFill/>
          <a:ln w="9525">
            <a:noFill/>
            <a:round/>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0.05"/>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anim calcmode="lin" valueType="num">
                                      <p:cBhvr>
                                        <p:cTn id="17" dur="500" fill="hold"/>
                                        <p:tgtEl>
                                          <p:spTgt spid="6"/>
                                        </p:tgtEl>
                                        <p:attrNameLst>
                                          <p:attrName>ppt_x</p:attrName>
                                        </p:attrNameLst>
                                      </p:cBhvr>
                                      <p:tavLst>
                                        <p:tav tm="0">
                                          <p:val>
                                            <p:strVal val="#ppt_x-.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5" name="Content Placeholder 4" descr="hình 13.jpg"/>
          <p:cNvPicPr>
            <a:picLocks noGrp="1" noChangeAspect="1"/>
          </p:cNvPicPr>
          <p:nvPr>
            <p:ph sz="half" idx="1"/>
          </p:nvPr>
        </p:nvPicPr>
        <p:blipFill>
          <a:blip r:embed="rId2"/>
          <a:stretch>
            <a:fillRect/>
          </a:stretch>
        </p:blipFill>
        <p:spPr>
          <a:xfrm>
            <a:off x="533400" y="457200"/>
            <a:ext cx="3795713" cy="5829880"/>
          </a:xfrm>
        </p:spPr>
      </p:pic>
      <p:pic>
        <p:nvPicPr>
          <p:cNvPr id="6" name="Content Placeholder 5" descr="hình 24.jpg"/>
          <p:cNvPicPr>
            <a:picLocks noGrp="1" noChangeAspect="1"/>
          </p:cNvPicPr>
          <p:nvPr>
            <p:ph sz="half" idx="2"/>
          </p:nvPr>
        </p:nvPicPr>
        <p:blipFill>
          <a:blip r:embed="rId3"/>
          <a:stretch>
            <a:fillRect/>
          </a:stretch>
        </p:blipFill>
        <p:spPr>
          <a:xfrm>
            <a:off x="4572000" y="228600"/>
            <a:ext cx="4278123" cy="6267451"/>
          </a:xfr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7780" cmpd="sng">
                  <a:solidFill>
                    <a:schemeClr val="tx2">
                      <a:lumMod val="7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101600">
                    <a:schemeClr val="accent2">
                      <a:satMod val="175000"/>
                      <a:alpha val="40000"/>
                    </a:schemeClr>
                  </a:glow>
                  <a:outerShdw blurRad="55000" dist="50800" dir="5400000" algn="tl">
                    <a:srgbClr val="000000">
                      <a:alpha val="33000"/>
                    </a:srgbClr>
                  </a:outerShdw>
                </a:effectLst>
              </a:rPr>
              <a:t>CÁCH CHỌN TRANG PHỤC PHÙ HỢP</a:t>
            </a:r>
            <a:endParaRPr lang="en-US" dirty="0"/>
          </a:p>
        </p:txBody>
      </p:sp>
      <p:sp>
        <p:nvSpPr>
          <p:cNvPr id="3" name="Text Placeholder 2"/>
          <p:cNvSpPr>
            <a:spLocks noGrp="1"/>
          </p:cNvSpPr>
          <p:nvPr>
            <p:ph type="body" idx="1"/>
          </p:nvPr>
        </p:nvSpPr>
        <p:spPr>
          <a:xfrm>
            <a:off x="381000" y="1371600"/>
            <a:ext cx="8382000" cy="944562"/>
          </a:xfrm>
        </p:spPr>
        <p:txBody>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TÔI ỐM, PHẢI LÀM SAO</a:t>
            </a:r>
          </a:p>
          <a:p>
            <a:endParaRPr lang="en-US" dirty="0"/>
          </a:p>
        </p:txBody>
      </p:sp>
      <p:sp>
        <p:nvSpPr>
          <p:cNvPr id="4" name="Content Placeholder 3"/>
          <p:cNvSpPr>
            <a:spLocks noGrp="1"/>
          </p:cNvSpPr>
          <p:nvPr>
            <p:ph sz="half" idx="2"/>
          </p:nvPr>
        </p:nvSpPr>
        <p:spPr>
          <a:xfrm>
            <a:off x="457200" y="2174875"/>
            <a:ext cx="8382000" cy="3951288"/>
          </a:xfrm>
        </p:spPr>
        <p:txBody>
          <a:bodyPr>
            <a:normAutofit lnSpcReduction="10000"/>
          </a:bodyPr>
          <a:lstStyle/>
          <a:p>
            <a:r>
              <a:rPr lang="vi-VN" dirty="0" smtClean="0"/>
              <a:t>Đối với những người gầy, dáng mỏng, không nên mặc đồ quá ôm sát cơ thể mà phải hơi rộng một chút, nhưng vẫn đảm bảo về </a:t>
            </a:r>
            <a:r>
              <a:rPr lang="en-US" dirty="0" smtClean="0">
                <a:latin typeface="Arial" pitchFamily="34" charset="0"/>
                <a:cs typeface="Arial" pitchFamily="34" charset="0"/>
              </a:rPr>
              <a:t>form</a:t>
            </a:r>
            <a:r>
              <a:rPr lang="en-US" dirty="0" smtClean="0"/>
              <a:t> </a:t>
            </a:r>
            <a:r>
              <a:rPr lang="vi-VN" dirty="0" smtClean="0"/>
              <a:t>dáng. </a:t>
            </a:r>
          </a:p>
          <a:p>
            <a:r>
              <a:rPr lang="vi-VN" dirty="0" smtClean="0"/>
              <a:t>Nên mặc các tông màu sáng. Nếu chọn họa tiết hoa thì phải là những bông hoa to cùng mảng họa tiết sáng, giúp bạn giảm bớt được cảm giác quá gầy. Tránh mặc những màu tối như đen, nâu... </a:t>
            </a:r>
          </a:p>
          <a:p>
            <a:r>
              <a:rPr lang="vi-VN" dirty="0" smtClean="0"/>
              <a:t>Đối với những tông màu sẫm thì </a:t>
            </a:r>
            <a:r>
              <a:rPr lang="vi-VN" b="1" dirty="0" smtClean="0">
                <a:hlinkClick r:id="rId3"/>
              </a:rPr>
              <a:t>kiểu dáng</a:t>
            </a:r>
            <a:r>
              <a:rPr lang="vi-VN" dirty="0" smtClean="0"/>
              <a:t> phải hoàn toàn rộng hơn, không được bó sát quá. Nếu có trang trí thì đó là những mảng hoa hay họa tiết như ren, rúm bèo; các đường nhún trên trang phục cũng phải sáng màu.</a:t>
            </a:r>
          </a:p>
          <a:p>
            <a:endParaRPr lang="en-US" dirty="0"/>
          </a:p>
        </p:txBody>
      </p:sp>
      <p:pic>
        <p:nvPicPr>
          <p:cNvPr id="7" name="Picture 3" descr="cayuoncong"/>
          <p:cNvPicPr>
            <a:picLocks noChangeAspect="1" noChangeArrowheads="1" noCrop="1"/>
          </p:cNvPicPr>
          <p:nvPr/>
        </p:nvPicPr>
        <p:blipFill>
          <a:blip r:embed="rId4"/>
          <a:srcRect/>
          <a:stretch>
            <a:fillRect/>
          </a:stretch>
        </p:blipFill>
        <p:spPr bwMode="auto">
          <a:xfrm rot="11909891">
            <a:off x="-44879" y="5465137"/>
            <a:ext cx="1536320" cy="1408293"/>
          </a:xfrm>
          <a:prstGeom prst="rect">
            <a:avLst/>
          </a:prstGeom>
          <a:noFill/>
          <a:ln w="9525">
            <a:noFill/>
            <a:miter lim="800000"/>
            <a:headEnd/>
            <a:tailEnd/>
          </a:ln>
        </p:spPr>
      </p:pic>
      <p:pic>
        <p:nvPicPr>
          <p:cNvPr id="8" name="Picture 7" descr="Cau hoi"/>
          <p:cNvPicPr>
            <a:picLocks noChangeAspect="1" noChangeArrowheads="1" noCrop="1"/>
          </p:cNvPicPr>
          <p:nvPr/>
        </p:nvPicPr>
        <p:blipFill>
          <a:blip r:embed="rId5"/>
          <a:srcRect/>
          <a:stretch>
            <a:fillRect/>
          </a:stretch>
        </p:blipFill>
        <p:spPr bwMode="auto">
          <a:xfrm>
            <a:off x="5867400" y="1143000"/>
            <a:ext cx="914400" cy="100012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1250"/>
                            </p:stCondLst>
                            <p:childTnLst>
                              <p:par>
                                <p:cTn id="13" presetID="2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4">
                                            <p:txEl>
                                              <p:pRg st="0" end="0"/>
                                            </p:txEl>
                                          </p:spTgt>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8"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29" dur="500"/>
                                        <p:tgtEl>
                                          <p:spTgt spid="4">
                                            <p:txEl>
                                              <p:pRg st="1" end="1"/>
                                            </p:txEl>
                                          </p:spTgt>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4"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Autofit/>
          </a:bodyPr>
          <a:lstStyle/>
          <a:p>
            <a:r>
              <a:rPr lang="en-US" sz="2400" b="1" dirty="0" smtClean="0">
                <a:ln w="10541" cmpd="sng">
                  <a:solidFill>
                    <a:schemeClr val="accent1">
                      <a:shade val="88000"/>
                      <a:satMod val="110000"/>
                    </a:schemeClr>
                  </a:solidFill>
                  <a:prstDash val="solid"/>
                </a:ln>
                <a:gradFill>
                  <a:gsLst>
                    <a:gs pos="0">
                      <a:srgbClr val="7030A0"/>
                    </a:gs>
                    <a:gs pos="30000">
                      <a:srgbClr val="66008F"/>
                    </a:gs>
                    <a:gs pos="64999">
                      <a:srgbClr val="BA0066"/>
                    </a:gs>
                    <a:gs pos="89999">
                      <a:srgbClr val="FF0000"/>
                    </a:gs>
                    <a:gs pos="100000">
                      <a:srgbClr val="FF8200"/>
                    </a:gs>
                  </a:gsLst>
                  <a:lin ang="5400000" scaled="0"/>
                </a:gradFill>
              </a:rPr>
              <a:t>BẠN CŨNG CÓ THỂ CHỌN CÁC</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smtClean="0">
                <a:ln w="1905"/>
                <a:gradFill>
                  <a:gsLst>
                    <a:gs pos="0">
                      <a:srgbClr val="FF33CC"/>
                    </a:gs>
                    <a:gs pos="25000">
                      <a:srgbClr val="21D6E0"/>
                    </a:gs>
                    <a:gs pos="75000">
                      <a:srgbClr val="0087E6"/>
                    </a:gs>
                    <a:gs pos="100000">
                      <a:srgbClr val="005CBF"/>
                    </a:gs>
                  </a:gsLst>
                  <a:lin ang="5400000" scaled="0"/>
                </a:gradFill>
                <a:effectLst>
                  <a:innerShdw blurRad="69850" dist="43180" dir="5400000">
                    <a:srgbClr val="000000">
                      <a:alpha val="65000"/>
                    </a:srgbClr>
                  </a:innerShdw>
                </a:effectLst>
              </a:rPr>
              <a:t>MẪU THỜI TRANG ĐẶC BIÊT DO CHÚNG TÔI THIẾT KẾ RIÊNG DÀNH CHO NGƯỜI  </a:t>
            </a:r>
            <a:r>
              <a:rPr lang="en-US" sz="2800" dirty="0" smtClean="0">
                <a:gradFill>
                  <a:gsLst>
                    <a:gs pos="0">
                      <a:srgbClr val="FF33CC"/>
                    </a:gs>
                    <a:gs pos="25000">
                      <a:srgbClr val="21D6E0"/>
                    </a:gs>
                    <a:gs pos="75000">
                      <a:srgbClr val="0087E6"/>
                    </a:gs>
                    <a:gs pos="100000">
                      <a:srgbClr val="005CBF"/>
                    </a:gs>
                  </a:gsLst>
                  <a:lin ang="5400000" scaled="0"/>
                </a:gradFill>
              </a:rPr>
              <a:t/>
            </a:r>
            <a:br>
              <a:rPr lang="en-US" sz="2800" dirty="0" smtClean="0">
                <a:gradFill>
                  <a:gsLst>
                    <a:gs pos="0">
                      <a:srgbClr val="FF33CC"/>
                    </a:gs>
                    <a:gs pos="25000">
                      <a:srgbClr val="21D6E0"/>
                    </a:gs>
                    <a:gs pos="75000">
                      <a:srgbClr val="0087E6"/>
                    </a:gs>
                    <a:gs pos="100000">
                      <a:srgbClr val="005CBF"/>
                    </a:gs>
                  </a:gsLst>
                  <a:lin ang="5400000" scaled="0"/>
                </a:gradFill>
              </a:rPr>
            </a:br>
            <a:r>
              <a:rPr lang="en-US" sz="3200" b="1" dirty="0" smtClean="0">
                <a:gradFill>
                  <a:gsLst>
                    <a:gs pos="0">
                      <a:srgbClr val="00B050"/>
                    </a:gs>
                    <a:gs pos="45000">
                      <a:srgbClr val="FF7A00"/>
                    </a:gs>
                    <a:gs pos="70000">
                      <a:srgbClr val="FF0300"/>
                    </a:gs>
                    <a:gs pos="100000">
                      <a:srgbClr val="4D0808"/>
                    </a:gs>
                  </a:gsLst>
                  <a:lin ang="5400000" scaled="0"/>
                </a:gradFill>
              </a:rPr>
              <a:t>ỐM</a:t>
            </a:r>
            <a:endParaRPr lang="en-US" sz="3200" dirty="0"/>
          </a:p>
        </p:txBody>
      </p:sp>
      <p:pic>
        <p:nvPicPr>
          <p:cNvPr id="12" name="Content Placeholder 11" descr="hình 26.jpg"/>
          <p:cNvPicPr>
            <a:picLocks noGrp="1" noChangeAspect="1"/>
          </p:cNvPicPr>
          <p:nvPr>
            <p:ph sz="half" idx="2"/>
          </p:nvPr>
        </p:nvPicPr>
        <p:blipFill>
          <a:blip r:embed="rId3"/>
          <a:stretch>
            <a:fillRect/>
          </a:stretch>
        </p:blipFill>
        <p:spPr>
          <a:xfrm>
            <a:off x="457200" y="1600200"/>
            <a:ext cx="3053658" cy="4908062"/>
          </a:xfrm>
        </p:spPr>
      </p:pic>
      <p:pic>
        <p:nvPicPr>
          <p:cNvPr id="13" name="Content Placeholder 12" descr="hình 45.jpg"/>
          <p:cNvPicPr>
            <a:picLocks noGrp="1" noChangeAspect="1"/>
          </p:cNvPicPr>
          <p:nvPr>
            <p:ph sz="quarter" idx="4"/>
          </p:nvPr>
        </p:nvPicPr>
        <p:blipFill>
          <a:blip r:embed="rId4"/>
          <a:stretch>
            <a:fillRect/>
          </a:stretch>
        </p:blipFill>
        <p:spPr>
          <a:xfrm>
            <a:off x="5791200" y="1143000"/>
            <a:ext cx="2590800" cy="5501244"/>
          </a:xfrm>
        </p:spPr>
      </p:pic>
      <p:pic>
        <p:nvPicPr>
          <p:cNvPr id="7" name="Picture 13"/>
          <p:cNvPicPr>
            <a:picLocks noChangeAspect="1" noChangeArrowheads="1"/>
          </p:cNvPicPr>
          <p:nvPr/>
        </p:nvPicPr>
        <p:blipFill>
          <a:blip r:embed="rId5"/>
          <a:srcRect/>
          <a:stretch>
            <a:fillRect/>
          </a:stretch>
        </p:blipFill>
        <p:spPr bwMode="auto">
          <a:xfrm rot="10800000">
            <a:off x="7162800" y="0"/>
            <a:ext cx="1981200" cy="2203450"/>
          </a:xfrm>
          <a:prstGeom prst="rect">
            <a:avLst/>
          </a:prstGeom>
          <a:noFill/>
          <a:ln w="9525">
            <a:noFill/>
            <a:round/>
            <a:headEnd/>
            <a:tailEnd/>
          </a:ln>
        </p:spPr>
      </p:pic>
      <p:sp>
        <p:nvSpPr>
          <p:cNvPr id="15" name="4-Point Star 14"/>
          <p:cNvSpPr/>
          <p:nvPr/>
        </p:nvSpPr>
        <p:spPr>
          <a:xfrm>
            <a:off x="4343400" y="2438400"/>
            <a:ext cx="838200" cy="1143000"/>
          </a:xfrm>
          <a:prstGeom prst="star4">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4267200" y="4495800"/>
            <a:ext cx="1066800" cy="1066800"/>
          </a:xfrm>
          <a:prstGeom prst="sun">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5" name="Content Placeholder 4" descr="hình 37.jpg"/>
          <p:cNvPicPr>
            <a:picLocks noGrp="1" noChangeAspect="1"/>
          </p:cNvPicPr>
          <p:nvPr>
            <p:ph sz="half" idx="1"/>
          </p:nvPr>
        </p:nvPicPr>
        <p:blipFill>
          <a:blip r:embed="rId2"/>
          <a:stretch>
            <a:fillRect/>
          </a:stretch>
        </p:blipFill>
        <p:spPr>
          <a:xfrm>
            <a:off x="685800" y="496216"/>
            <a:ext cx="3733800" cy="5904376"/>
          </a:xfrm>
        </p:spPr>
      </p:pic>
      <p:pic>
        <p:nvPicPr>
          <p:cNvPr id="6" name="Content Placeholder 5" descr="hình 27.jpg"/>
          <p:cNvPicPr>
            <a:picLocks noGrp="1" noChangeAspect="1"/>
          </p:cNvPicPr>
          <p:nvPr>
            <p:ph sz="half" idx="2"/>
          </p:nvPr>
        </p:nvPicPr>
        <p:blipFill>
          <a:blip r:embed="rId3"/>
          <a:stretch>
            <a:fillRect/>
          </a:stretch>
        </p:blipFill>
        <p:spPr>
          <a:xfrm>
            <a:off x="5105400" y="533400"/>
            <a:ext cx="3688456" cy="5794228"/>
          </a:xfr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fontScale="90000"/>
          </a:bodyPr>
          <a:lstStyle/>
          <a:p>
            <a:r>
              <a:rPr lang="en-US" dirty="0" smtClean="0">
                <a:ln>
                  <a:solidFill>
                    <a:srgbClr val="FF3300"/>
                  </a:solidFill>
                </a:ln>
                <a:effectLst>
                  <a:reflection blurRad="6350" stA="55000" endA="300" endPos="45500" dir="5400000" sy="-100000" algn="bl" rotWithShape="0"/>
                </a:effectLst>
              </a:rPr>
              <a:t>GAMESHOW ĐỐ VUI</a:t>
            </a:r>
            <a:br>
              <a:rPr lang="en-US" dirty="0" smtClean="0">
                <a:ln>
                  <a:solidFill>
                    <a:srgbClr val="FF3300"/>
                  </a:solidFill>
                </a:ln>
                <a:effectLst>
                  <a:reflection blurRad="6350" stA="55000" endA="300" endPos="45500" dir="5400000" sy="-100000" algn="bl" rotWithShape="0"/>
                </a:effectLst>
              </a:rPr>
            </a:br>
            <a:r>
              <a:rPr lang="en-US" dirty="0" smtClean="0">
                <a:ln>
                  <a:solidFill>
                    <a:srgbClr val="FF3300"/>
                  </a:solidFill>
                </a:ln>
                <a:effectLst>
                  <a:reflection blurRad="6350" stA="55000" endA="300" endPos="45500" dir="5400000" sy="-100000" algn="bl" rotWithShape="0"/>
                </a:effectLst>
              </a:rPr>
              <a:t>THỬ TÀI TRÍ NHỚ</a:t>
            </a:r>
            <a:endParaRPr lang="en-US" dirty="0">
              <a:ln>
                <a:solidFill>
                  <a:srgbClr val="FF3300"/>
                </a:solidFill>
              </a:ln>
              <a:effectLst>
                <a:reflection blurRad="6350" stA="55000" endA="300" endPos="45500" dir="5400000" sy="-100000" algn="bl" rotWithShape="0"/>
              </a:effectLst>
            </a:endParaRPr>
          </a:p>
        </p:txBody>
      </p:sp>
      <p:sp>
        <p:nvSpPr>
          <p:cNvPr id="3" name="Text Placeholder 2"/>
          <p:cNvSpPr>
            <a:spLocks noGrp="1"/>
          </p:cNvSpPr>
          <p:nvPr>
            <p:ph type="body" idx="1"/>
          </p:nvPr>
        </p:nvSpPr>
        <p:spPr>
          <a:xfrm>
            <a:off x="457200" y="3048000"/>
            <a:ext cx="4040188" cy="639762"/>
          </a:xfrm>
        </p:spPr>
        <p:txBody>
          <a:bodyPr>
            <a:noAutofit/>
          </a:bodyPr>
          <a:lstStyle/>
          <a:p>
            <a:pPr algn="ctr"/>
            <a:r>
              <a:rPr lang="en-US" sz="4000" dirty="0" err="1" smtClean="0">
                <a:ln>
                  <a:solidFill>
                    <a:srgbClr val="7030A0"/>
                  </a:solidFill>
                </a:ln>
                <a:solidFill>
                  <a:srgbClr val="7030A0"/>
                </a:solidFill>
                <a:effectLst>
                  <a:reflection blurRad="6350" stA="55000" endA="300" endPos="45500" dir="5400000" sy="-100000" algn="bl" rotWithShape="0"/>
                </a:effectLst>
              </a:rPr>
              <a:t>Câu</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hỏi</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số</a:t>
            </a:r>
            <a:r>
              <a:rPr lang="en-US" sz="4000" dirty="0" smtClean="0">
                <a:ln>
                  <a:solidFill>
                    <a:srgbClr val="7030A0"/>
                  </a:solidFill>
                </a:ln>
                <a:solidFill>
                  <a:srgbClr val="7030A0"/>
                </a:solidFill>
                <a:effectLst>
                  <a:reflection blurRad="6350" stA="55000" endA="300" endPos="45500" dir="5400000" sy="-100000" algn="bl" rotWithShape="0"/>
                </a:effectLst>
              </a:rPr>
              <a:t> 1: </a:t>
            </a:r>
          </a:p>
          <a:p>
            <a:pPr algn="ctr"/>
            <a:endParaRPr lang="en-US" sz="4000" dirty="0">
              <a:ln>
                <a:solidFill>
                  <a:srgbClr val="7030A0"/>
                </a:solidFill>
              </a:ln>
              <a:solidFill>
                <a:srgbClr val="7030A0"/>
              </a:solidFill>
              <a:effectLst>
                <a:reflection blurRad="6350" stA="55000" endA="300" endPos="45500" dir="5400000" sy="-100000" algn="bl" rotWithShape="0"/>
              </a:effectLst>
            </a:endParaRPr>
          </a:p>
        </p:txBody>
      </p:sp>
      <p:sp>
        <p:nvSpPr>
          <p:cNvPr id="4" name="Content Placeholder 3"/>
          <p:cNvSpPr>
            <a:spLocks noGrp="1"/>
          </p:cNvSpPr>
          <p:nvPr>
            <p:ph sz="half" idx="2"/>
          </p:nvPr>
        </p:nvSpPr>
        <p:spPr>
          <a:xfrm>
            <a:off x="457200" y="3276600"/>
            <a:ext cx="3810000" cy="2362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err="1" smtClean="0">
                <a:ln w="11430">
                  <a:solidFill>
                    <a:schemeClr val="accent6"/>
                  </a:solidFill>
                </a:ln>
                <a:solidFill>
                  <a:srgbClr val="FF3300"/>
                </a:solidFill>
              </a:rPr>
              <a:t>Đố</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bạn</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vào</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mùa</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xuân-hè</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chúng</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ta</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cần</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chọn</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những</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loại</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vải</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nào</a:t>
            </a:r>
            <a:r>
              <a:rPr lang="en-US" sz="2800" b="1" dirty="0" smtClean="0">
                <a:ln w="11430">
                  <a:solidFill>
                    <a:schemeClr val="accent6"/>
                  </a:solidFill>
                </a:ln>
                <a:solidFill>
                  <a:srgbClr val="FF3300"/>
                </a:solidFill>
              </a:rPr>
              <a:t>?</a:t>
            </a:r>
          </a:p>
          <a:p>
            <a:r>
              <a:rPr lang="en-US" sz="2800" b="1" dirty="0" err="1" smtClean="0">
                <a:ln w="11430">
                  <a:solidFill>
                    <a:schemeClr val="accent6"/>
                  </a:solidFill>
                </a:ln>
                <a:solidFill>
                  <a:srgbClr val="FF3300"/>
                </a:solidFill>
              </a:rPr>
              <a:t>Vì</a:t>
            </a:r>
            <a:r>
              <a:rPr lang="en-US" sz="2800" b="1" dirty="0" smtClean="0">
                <a:ln w="11430">
                  <a:solidFill>
                    <a:schemeClr val="accent6"/>
                  </a:solidFill>
                </a:ln>
                <a:solidFill>
                  <a:srgbClr val="FF3300"/>
                </a:solidFill>
              </a:rPr>
              <a:t> </a:t>
            </a:r>
            <a:r>
              <a:rPr lang="en-US" sz="2800" b="1" dirty="0" err="1" smtClean="0">
                <a:ln w="11430">
                  <a:solidFill>
                    <a:schemeClr val="accent6"/>
                  </a:solidFill>
                </a:ln>
                <a:solidFill>
                  <a:srgbClr val="FF3300"/>
                </a:solidFill>
              </a:rPr>
              <a:t>sao</a:t>
            </a:r>
            <a:r>
              <a:rPr lang="en-US" sz="2800" b="1" dirty="0" smtClean="0">
                <a:ln w="11430">
                  <a:solidFill>
                    <a:schemeClr val="accent6"/>
                  </a:solidFill>
                </a:ln>
                <a:solidFill>
                  <a:srgbClr val="FF3300"/>
                </a:solidFill>
              </a:rPr>
              <a:t>?</a:t>
            </a:r>
            <a:endParaRPr lang="en-US" sz="2800" b="1" dirty="0">
              <a:ln w="11430">
                <a:solidFill>
                  <a:schemeClr val="accent6"/>
                </a:solidFill>
              </a:ln>
              <a:solidFill>
                <a:srgbClr val="FF3300"/>
              </a:solidFill>
            </a:endParaRPr>
          </a:p>
        </p:txBody>
      </p:sp>
      <p:sp>
        <p:nvSpPr>
          <p:cNvPr id="5" name="Text Placeholder 4"/>
          <p:cNvSpPr>
            <a:spLocks noGrp="1"/>
          </p:cNvSpPr>
          <p:nvPr>
            <p:ph type="body" sz="quarter" idx="3"/>
          </p:nvPr>
        </p:nvSpPr>
        <p:spPr>
          <a:xfrm>
            <a:off x="4648200" y="1905000"/>
            <a:ext cx="4041775" cy="639762"/>
          </a:xfrm>
        </p:spPr>
        <p:txBody>
          <a:bodyPr>
            <a:noAutofit/>
          </a:bodyPr>
          <a:lstStyle/>
          <a:p>
            <a:pPr algn="ctr"/>
            <a:r>
              <a:rPr lang="en-US" sz="4000" dirty="0" err="1" smtClean="0">
                <a:ln>
                  <a:solidFill>
                    <a:srgbClr val="7030A0"/>
                  </a:solidFill>
                </a:ln>
                <a:solidFill>
                  <a:srgbClr val="7030A0"/>
                </a:solidFill>
                <a:effectLst>
                  <a:reflection blurRad="6350" stA="55000" endA="300" endPos="45500" dir="5400000" sy="-100000" algn="bl" rotWithShape="0"/>
                </a:effectLst>
              </a:rPr>
              <a:t>Trả</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lời</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câu</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hỏi</a:t>
            </a:r>
            <a:endParaRPr lang="en-US" sz="4000" dirty="0">
              <a:ln>
                <a:solidFill>
                  <a:srgbClr val="7030A0"/>
                </a:solidFill>
              </a:ln>
              <a:solidFill>
                <a:srgbClr val="7030A0"/>
              </a:solidFill>
              <a:effectLst>
                <a:reflection blurRad="6350" stA="55000" endA="300" endPos="45500" dir="5400000" sy="-100000" algn="bl" rotWithShape="0"/>
              </a:effectLst>
            </a:endParaRPr>
          </a:p>
        </p:txBody>
      </p:sp>
      <p:sp>
        <p:nvSpPr>
          <p:cNvPr id="6" name="Content Placeholder 5"/>
          <p:cNvSpPr>
            <a:spLocks noGrp="1"/>
          </p:cNvSpPr>
          <p:nvPr>
            <p:ph sz="quarter" idx="4"/>
          </p:nvPr>
        </p:nvSpPr>
        <p:spPr>
          <a:xfrm>
            <a:off x="4572000" y="2667000"/>
            <a:ext cx="4041775" cy="3951288"/>
          </a:xfrm>
        </p:spPr>
        <p:txBody>
          <a:bodyPr>
            <a:normAutofit fontScale="92500" lnSpcReduction="20000"/>
          </a:bodyPr>
          <a:lstStyle/>
          <a:p>
            <a:r>
              <a:rPr lang="en-US" b="1" dirty="0" smtClean="0">
                <a:ln>
                  <a:solidFill>
                    <a:schemeClr val="accent6">
                      <a:lumMod val="75000"/>
                    </a:schemeClr>
                  </a:solidFill>
                </a:ln>
                <a:effectLst/>
                <a:latin typeface="Arial" pitchFamily="34" charset="0"/>
                <a:cs typeface="Arial" pitchFamily="34" charset="0"/>
              </a:rPr>
              <a:t>Ở </a:t>
            </a:r>
            <a:r>
              <a:rPr lang="en-US" b="1" dirty="0" err="1" smtClean="0">
                <a:ln>
                  <a:solidFill>
                    <a:schemeClr val="accent6">
                      <a:lumMod val="75000"/>
                    </a:schemeClr>
                  </a:solidFill>
                </a:ln>
                <a:effectLst/>
                <a:latin typeface="Arial" pitchFamily="34" charset="0"/>
                <a:cs typeface="Arial" pitchFamily="34" charset="0"/>
              </a:rPr>
              <a:t>Việt</a:t>
            </a:r>
            <a:r>
              <a:rPr lang="en-US" b="1" dirty="0" smtClean="0">
                <a:ln>
                  <a:solidFill>
                    <a:schemeClr val="accent6">
                      <a:lumMod val="75000"/>
                    </a:schemeClr>
                  </a:solidFill>
                </a:ln>
                <a:effectLst/>
                <a:latin typeface="Arial" pitchFamily="34" charset="0"/>
                <a:cs typeface="Arial" pitchFamily="34" charset="0"/>
              </a:rPr>
              <a:t> Nam, </a:t>
            </a:r>
            <a:r>
              <a:rPr lang="en-US" b="1" dirty="0" err="1" smtClean="0">
                <a:ln>
                  <a:solidFill>
                    <a:schemeClr val="accent6">
                      <a:lumMod val="75000"/>
                    </a:schemeClr>
                  </a:solidFill>
                </a:ln>
                <a:effectLst/>
                <a:latin typeface="Arial" pitchFamily="34" charset="0"/>
                <a:cs typeface="Arial" pitchFamily="34" charset="0"/>
              </a:rPr>
              <a:t>mùa</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Xuân</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Hè</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thường</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có</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thời</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tiết</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ấm</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nóng</a:t>
            </a:r>
            <a:r>
              <a:rPr lang="en-US" b="1" dirty="0" smtClean="0">
                <a:ln>
                  <a:solidFill>
                    <a:schemeClr val="accent6">
                      <a:lumMod val="75000"/>
                    </a:schemeClr>
                  </a:solidFill>
                </a:ln>
                <a:effectLst/>
                <a:latin typeface="Arial" pitchFamily="34" charset="0"/>
                <a:cs typeface="Arial" pitchFamily="34" charset="0"/>
              </a:rPr>
              <a:t>. </a:t>
            </a:r>
            <a:r>
              <a:rPr lang="vi-VN" b="1" dirty="0" smtClean="0">
                <a:ln>
                  <a:solidFill>
                    <a:schemeClr val="accent6">
                      <a:lumMod val="75000"/>
                    </a:schemeClr>
                  </a:solidFill>
                </a:ln>
                <a:effectLst/>
                <a:latin typeface="Arial" pitchFamily="34" charset="0"/>
                <a:cs typeface="Arial" pitchFamily="34" charset="0"/>
              </a:rPr>
              <a:t>Vải </a:t>
            </a:r>
            <a:r>
              <a:rPr lang="en-US" b="1" dirty="0" err="1" smtClean="0">
                <a:ln>
                  <a:solidFill>
                    <a:schemeClr val="accent6">
                      <a:lumMod val="75000"/>
                    </a:schemeClr>
                  </a:solidFill>
                </a:ln>
                <a:effectLst/>
                <a:latin typeface="Arial" pitchFamily="34" charset="0"/>
                <a:cs typeface="Arial" pitchFamily="34" charset="0"/>
              </a:rPr>
              <a:t>tơ</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tằm</a:t>
            </a:r>
            <a:r>
              <a:rPr lang="en-US" b="1" dirty="0" smtClean="0">
                <a:ln>
                  <a:solidFill>
                    <a:schemeClr val="accent6">
                      <a:lumMod val="75000"/>
                    </a:schemeClr>
                  </a:solidFill>
                </a:ln>
                <a:effectLst/>
                <a:latin typeface="Arial" pitchFamily="34" charset="0"/>
                <a:cs typeface="Arial" pitchFamily="34" charset="0"/>
              </a:rPr>
              <a:t> , </a:t>
            </a:r>
            <a:r>
              <a:rPr lang="en-US" b="1" dirty="0" err="1" smtClean="0">
                <a:ln>
                  <a:solidFill>
                    <a:schemeClr val="accent6">
                      <a:lumMod val="75000"/>
                    </a:schemeClr>
                  </a:solidFill>
                </a:ln>
                <a:effectLst/>
                <a:latin typeface="Arial" pitchFamily="34" charset="0"/>
                <a:cs typeface="Arial" pitchFamily="34" charset="0"/>
              </a:rPr>
              <a:t>vải</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bông</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có</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nguồn</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gốc</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từ</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thiên</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nhiên</a:t>
            </a:r>
            <a:r>
              <a:rPr lang="en-US" b="1" dirty="0" smtClean="0">
                <a:ln>
                  <a:solidFill>
                    <a:schemeClr val="accent6">
                      <a:lumMod val="75000"/>
                    </a:schemeClr>
                  </a:solidFill>
                </a:ln>
                <a:effectLst/>
                <a:latin typeface="Arial" pitchFamily="34" charset="0"/>
                <a:cs typeface="Arial" pitchFamily="34" charset="0"/>
              </a:rPr>
              <a:t> hay </a:t>
            </a:r>
            <a:r>
              <a:rPr lang="en-US" b="1" dirty="0" err="1" smtClean="0">
                <a:ln>
                  <a:solidFill>
                    <a:schemeClr val="accent6">
                      <a:lumMod val="75000"/>
                    </a:schemeClr>
                  </a:solidFill>
                </a:ln>
                <a:effectLst/>
                <a:latin typeface="Arial" pitchFamily="34" charset="0"/>
                <a:cs typeface="Arial" pitchFamily="34" charset="0"/>
              </a:rPr>
              <a:t>các</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loại</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vải</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sợi</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pha</a:t>
            </a:r>
            <a:r>
              <a:rPr lang="en-US" b="1" dirty="0" smtClean="0">
                <a:ln>
                  <a:solidFill>
                    <a:schemeClr val="accent6">
                      <a:lumMod val="75000"/>
                    </a:schemeClr>
                  </a:solidFill>
                </a:ln>
                <a:effectLst/>
                <a:latin typeface="Arial" pitchFamily="34" charset="0"/>
                <a:cs typeface="Arial" pitchFamily="34" charset="0"/>
              </a:rPr>
              <a:t> </a:t>
            </a:r>
            <a:r>
              <a:rPr lang="vi-VN" b="1" dirty="0" smtClean="0">
                <a:ln>
                  <a:solidFill>
                    <a:schemeClr val="accent6">
                      <a:lumMod val="75000"/>
                    </a:schemeClr>
                  </a:solidFill>
                </a:ln>
                <a:effectLst/>
                <a:latin typeface="Arial" pitchFamily="34" charset="0"/>
                <a:cs typeface="Arial" pitchFamily="34" charset="0"/>
              </a:rPr>
              <a:t>rất phù hợp vào mùa</a:t>
            </a:r>
            <a:r>
              <a:rPr lang="en-US" b="1" dirty="0" smtClean="0">
                <a:ln>
                  <a:solidFill>
                    <a:schemeClr val="accent6">
                      <a:lumMod val="75000"/>
                    </a:schemeClr>
                  </a:solidFill>
                </a:ln>
                <a:effectLst/>
                <a:latin typeface="Arial" pitchFamily="34" charset="0"/>
                <a:cs typeface="Arial" pitchFamily="34" charset="0"/>
              </a:rPr>
              <a:t> </a:t>
            </a:r>
            <a:r>
              <a:rPr lang="en-US" b="1" dirty="0" err="1" smtClean="0">
                <a:ln>
                  <a:solidFill>
                    <a:schemeClr val="accent6">
                      <a:lumMod val="75000"/>
                    </a:schemeClr>
                  </a:solidFill>
                </a:ln>
                <a:effectLst/>
                <a:latin typeface="Arial" pitchFamily="34" charset="0"/>
                <a:cs typeface="Arial" pitchFamily="34" charset="0"/>
              </a:rPr>
              <a:t>Xuân</a:t>
            </a:r>
            <a:r>
              <a:rPr lang="en-US" b="1" dirty="0" smtClean="0">
                <a:ln>
                  <a:solidFill>
                    <a:schemeClr val="accent6">
                      <a:lumMod val="75000"/>
                    </a:schemeClr>
                  </a:solidFill>
                </a:ln>
                <a:effectLst/>
                <a:latin typeface="Arial" pitchFamily="34" charset="0"/>
                <a:cs typeface="Arial" pitchFamily="34" charset="0"/>
              </a:rPr>
              <a:t> - </a:t>
            </a:r>
            <a:r>
              <a:rPr lang="vi-VN" b="1" dirty="0" smtClean="0">
                <a:ln>
                  <a:solidFill>
                    <a:schemeClr val="accent6">
                      <a:lumMod val="75000"/>
                    </a:schemeClr>
                  </a:solidFill>
                </a:ln>
                <a:effectLst/>
                <a:latin typeface="Arial" pitchFamily="34" charset="0"/>
                <a:cs typeface="Arial" pitchFamily="34" charset="0"/>
              </a:rPr>
              <a:t> Hè. Chúng ta nên dùng linen, Seersucker </a:t>
            </a:r>
            <a:r>
              <a:rPr lang="en-US" b="1" dirty="0" smtClean="0">
                <a:ln>
                  <a:solidFill>
                    <a:schemeClr val="accent6">
                      <a:lumMod val="75000"/>
                    </a:schemeClr>
                  </a:solidFill>
                </a:ln>
                <a:effectLst/>
                <a:latin typeface="Arial" pitchFamily="34" charset="0"/>
                <a:cs typeface="Arial" pitchFamily="34" charset="0"/>
              </a:rPr>
              <a:t>(</a:t>
            </a:r>
            <a:r>
              <a:rPr lang="vi-VN" b="1" dirty="0" smtClean="0">
                <a:ln>
                  <a:solidFill>
                    <a:schemeClr val="accent6">
                      <a:lumMod val="75000"/>
                    </a:schemeClr>
                  </a:solidFill>
                </a:ln>
                <a:effectLst/>
                <a:latin typeface="Arial" pitchFamily="34" charset="0"/>
                <a:cs typeface="Arial" pitchFamily="34" charset="0"/>
              </a:rPr>
              <a:t>loại vải có sọc nhăn dùng để may áo và pajama có nguồn gốc xuất </a:t>
            </a:r>
            <a:r>
              <a:rPr lang="en-US" b="1" dirty="0" smtClean="0">
                <a:ln>
                  <a:solidFill>
                    <a:schemeClr val="accent6">
                      <a:lumMod val="75000"/>
                    </a:schemeClr>
                  </a:solidFill>
                </a:ln>
                <a:effectLst/>
                <a:latin typeface="Arial" pitchFamily="34" charset="0"/>
                <a:cs typeface="Arial" pitchFamily="34" charset="0"/>
              </a:rPr>
              <a:t>x</a:t>
            </a:r>
            <a:r>
              <a:rPr lang="vi-VN" b="1" dirty="0" smtClean="0">
                <a:ln>
                  <a:solidFill>
                    <a:schemeClr val="accent6">
                      <a:lumMod val="75000"/>
                    </a:schemeClr>
                  </a:solidFill>
                </a:ln>
                <a:effectLst/>
                <a:latin typeface="Arial" pitchFamily="34" charset="0"/>
                <a:cs typeface="Arial" pitchFamily="34" charset="0"/>
              </a:rPr>
              <a:t>ứ từ Ba Tư - Iran ) và cotton để tránh khỏi cái nóng của mùa Hè.</a:t>
            </a:r>
            <a:endParaRPr lang="en-US" b="1" dirty="0">
              <a:ln>
                <a:solidFill>
                  <a:schemeClr val="accent6">
                    <a:lumMod val="75000"/>
                  </a:schemeClr>
                </a:solidFill>
              </a:ln>
              <a:effectLst/>
            </a:endParaRPr>
          </a:p>
        </p:txBody>
      </p:sp>
      <p:sp>
        <p:nvSpPr>
          <p:cNvPr id="7" name="Smiley Face 6"/>
          <p:cNvSpPr/>
          <p:nvPr/>
        </p:nvSpPr>
        <p:spPr>
          <a:xfrm>
            <a:off x="3048000" y="5029200"/>
            <a:ext cx="1295400" cy="1143000"/>
          </a:xfrm>
          <a:prstGeom prst="smileyFac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Horizont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770" decel="100000"/>
                                        <p:tgtEl>
                                          <p:spTgt spid="5">
                                            <p:txEl>
                                              <p:pRg st="0" end="0"/>
                                            </p:txEl>
                                          </p:spTgt>
                                        </p:tgtEl>
                                      </p:cBhvr>
                                    </p:animEffect>
                                    <p:animScale>
                                      <p:cBhvr>
                                        <p:cTn id="31" dur="770" decel="100000"/>
                                        <p:tgtEl>
                                          <p:spTgt spid="5">
                                            <p:txEl>
                                              <p:pRg st="0" end="0"/>
                                            </p:txEl>
                                          </p:spTgt>
                                        </p:tgtEl>
                                      </p:cBhvr>
                                      <p:from x="10000" y="10000"/>
                                      <p:to x="200000" y="450000"/>
                                    </p:animScale>
                                    <p:animScale>
                                      <p:cBhvr>
                                        <p:cTn id="32" dur="1230" accel="100000" fill="hold">
                                          <p:stCondLst>
                                            <p:cond delay="770"/>
                                          </p:stCondLst>
                                        </p:cTn>
                                        <p:tgtEl>
                                          <p:spTgt spid="5">
                                            <p:txEl>
                                              <p:pRg st="0" end="0"/>
                                            </p:txEl>
                                          </p:spTgt>
                                        </p:tgtEl>
                                      </p:cBhvr>
                                      <p:from x="200000" y="450000"/>
                                      <p:to x="100000" y="100000"/>
                                    </p:animScale>
                                    <p:set>
                                      <p:cBhvr>
                                        <p:cTn id="33" dur="770" fill="hold"/>
                                        <p:tgtEl>
                                          <p:spTgt spid="5">
                                            <p:txEl>
                                              <p:pRg st="0" end="0"/>
                                            </p:txEl>
                                          </p:spTgt>
                                        </p:tgtEl>
                                        <p:attrNameLst>
                                          <p:attrName>ppt_x</p:attrName>
                                        </p:attrNameLst>
                                      </p:cBhvr>
                                      <p:to>
                                        <p:strVal val="(0.5)"/>
                                      </p:to>
                                    </p:set>
                                    <p:anim from="(0.5)" to="(#ppt_x)" calcmode="lin" valueType="num">
                                      <p:cBhvr>
                                        <p:cTn id="34" dur="1230" accel="100000" fill="hold">
                                          <p:stCondLst>
                                            <p:cond delay="770"/>
                                          </p:stCondLst>
                                        </p:cTn>
                                        <p:tgtEl>
                                          <p:spTgt spid="5">
                                            <p:txEl>
                                              <p:pRg st="0" end="0"/>
                                            </p:txEl>
                                          </p:spTgt>
                                        </p:tgtEl>
                                        <p:attrNameLst>
                                          <p:attrName>ppt_x</p:attrName>
                                        </p:attrNameLst>
                                      </p:cBhvr>
                                    </p:anim>
                                    <p:set>
                                      <p:cBhvr>
                                        <p:cTn id="35" dur="770" fill="hold"/>
                                        <p:tgtEl>
                                          <p:spTgt spid="5">
                                            <p:txEl>
                                              <p:pRg st="0" end="0"/>
                                            </p:txEl>
                                          </p:spTgt>
                                        </p:tgtEl>
                                        <p:attrNameLst>
                                          <p:attrName>ppt_y</p:attrName>
                                        </p:attrNameLst>
                                      </p:cBhvr>
                                      <p:to>
                                        <p:strVal val="(#ppt_y+0.4)"/>
                                      </p:to>
                                    </p:set>
                                    <p:anim from="(#ppt_y+0.4)" to="(#ppt_y)" calcmode="lin" valueType="num">
                                      <p:cBhvr>
                                        <p:cTn id="36" dur="1230" accel="100000" fill="hold">
                                          <p:stCondLst>
                                            <p:cond delay="770"/>
                                          </p:stCondLst>
                                        </p:cTn>
                                        <p:tgtEl>
                                          <p:spTgt spid="5">
                                            <p:txEl>
                                              <p:pRg st="0" end="0"/>
                                            </p:txEl>
                                          </p:spTgt>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ormAutofit/>
          </a:bodyPr>
          <a:lstStyle/>
          <a:p>
            <a:pPr algn="ctr"/>
            <a:r>
              <a:rPr lang="en-US" sz="4400" dirty="0" smtClean="0">
                <a:gradFill>
                  <a:gsLst>
                    <a:gs pos="0">
                      <a:srgbClr val="000082"/>
                    </a:gs>
                    <a:gs pos="30000">
                      <a:srgbClr val="66008F"/>
                    </a:gs>
                    <a:gs pos="64999">
                      <a:srgbClr val="BA0066"/>
                    </a:gs>
                    <a:gs pos="89999">
                      <a:srgbClr val="FF0000"/>
                    </a:gs>
                    <a:gs pos="100000">
                      <a:srgbClr val="FF8200"/>
                    </a:gs>
                  </a:gsLst>
                  <a:lin ang="5400000" scaled="0"/>
                </a:gradFill>
                <a:effectLst>
                  <a:glow rad="635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NỘI DUNG THUYẾT TRÌNH</a:t>
            </a:r>
            <a:endParaRPr lang="en-US" sz="4400" dirty="0">
              <a:gradFill>
                <a:gsLst>
                  <a:gs pos="0">
                    <a:srgbClr val="000082"/>
                  </a:gs>
                  <a:gs pos="30000">
                    <a:srgbClr val="66008F"/>
                  </a:gs>
                  <a:gs pos="64999">
                    <a:srgbClr val="BA0066"/>
                  </a:gs>
                  <a:gs pos="89999">
                    <a:srgbClr val="FF0000"/>
                  </a:gs>
                  <a:gs pos="100000">
                    <a:srgbClr val="FF8200"/>
                  </a:gs>
                </a:gsLst>
                <a:lin ang="5400000" scaled="0"/>
              </a:gradFill>
              <a:effectLst>
                <a:glow rad="635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4" name="Text Placeholder 3"/>
          <p:cNvSpPr>
            <a:spLocks noGrp="1"/>
          </p:cNvSpPr>
          <p:nvPr>
            <p:ph type="body" sz="half" idx="2"/>
          </p:nvPr>
        </p:nvSpPr>
        <p:spPr>
          <a:xfrm>
            <a:off x="533400" y="1371600"/>
            <a:ext cx="8229600" cy="469106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endParaRPr lang="en-US" dirty="0" smtClean="0"/>
          </a:p>
          <a:p>
            <a:r>
              <a:rPr lang="en-US" sz="2800" b="1" dirty="0" smtClean="0"/>
              <a:t>1/ </a:t>
            </a: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rPr>
              <a:t>TƯ VẤN </a:t>
            </a:r>
            <a:r>
              <a:rPr lang="en-US" sz="2800" b="1" dirty="0" err="1" smtClean="0"/>
              <a:t>về</a:t>
            </a:r>
            <a:r>
              <a:rPr lang="en-US" sz="2800" b="1" dirty="0" smtClean="0"/>
              <a:t> </a:t>
            </a:r>
            <a:r>
              <a:rPr lang="en-US" sz="2800" b="1" dirty="0" err="1" smtClean="0">
                <a:gradFill>
                  <a:gsLst>
                    <a:gs pos="0">
                      <a:srgbClr val="007033"/>
                    </a:gs>
                    <a:gs pos="50000">
                      <a:srgbClr val="9CB86E"/>
                    </a:gs>
                    <a:gs pos="100000">
                      <a:srgbClr val="156B13"/>
                    </a:gs>
                  </a:gsLst>
                  <a:lin ang="5400000" scaled="0"/>
                </a:gradFill>
              </a:rPr>
              <a:t>vải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t>dành</a:t>
            </a:r>
            <a:r>
              <a:rPr lang="en-US" sz="2800" b="1" dirty="0" smtClean="0"/>
              <a:t> </a:t>
            </a:r>
            <a:r>
              <a:rPr lang="en-US" sz="2800" b="1" dirty="0" err="1" smtClean="0"/>
              <a:t>cho</a:t>
            </a:r>
            <a:r>
              <a:rPr lang="en-US" sz="2800" b="1" dirty="0" smtClean="0"/>
              <a:t> </a:t>
            </a:r>
            <a:r>
              <a:rPr lang="en-US" sz="2800" b="1" dirty="0" err="1" smtClean="0">
                <a:gradFill>
                  <a:gsLst>
                    <a:gs pos="0">
                      <a:srgbClr val="FFF200"/>
                    </a:gs>
                    <a:gs pos="45000">
                      <a:srgbClr val="FF7A00"/>
                    </a:gs>
                    <a:gs pos="70000">
                      <a:srgbClr val="FF0300"/>
                    </a:gs>
                    <a:gs pos="100000">
                      <a:srgbClr val="4D0808"/>
                    </a:gs>
                  </a:gsLst>
                  <a:lin ang="5400000" scaled="0"/>
                </a:gradFill>
              </a:rPr>
              <a:t>bốn</a:t>
            </a:r>
            <a:r>
              <a:rPr lang="en-US" sz="2800" b="1" dirty="0" smtClean="0">
                <a:gradFill>
                  <a:gsLst>
                    <a:gs pos="0">
                      <a:srgbClr val="FFF200"/>
                    </a:gs>
                    <a:gs pos="45000">
                      <a:srgbClr val="FF7A00"/>
                    </a:gs>
                    <a:gs pos="70000">
                      <a:srgbClr val="FF0300"/>
                    </a:gs>
                    <a:gs pos="100000">
                      <a:srgbClr val="4D0808"/>
                    </a:gs>
                  </a:gsLst>
                  <a:lin ang="5400000" scaled="0"/>
                </a:gradFill>
              </a:rPr>
              <a:t> </a:t>
            </a:r>
            <a:r>
              <a:rPr lang="en-US" sz="2800" b="1" dirty="0" err="1" smtClean="0">
                <a:gradFill>
                  <a:gsLst>
                    <a:gs pos="0">
                      <a:srgbClr val="FFF200"/>
                    </a:gs>
                    <a:gs pos="45000">
                      <a:srgbClr val="FF7A00"/>
                    </a:gs>
                    <a:gs pos="70000">
                      <a:srgbClr val="FF0300"/>
                    </a:gs>
                    <a:gs pos="100000">
                      <a:srgbClr val="4D0808"/>
                    </a:gs>
                  </a:gsLst>
                  <a:lin ang="5400000" scaled="0"/>
                </a:gradFill>
              </a:rPr>
              <a:t>mùa</a:t>
            </a:r>
            <a:r>
              <a:rPr lang="en-US" sz="2800" b="1" dirty="0" smtClean="0">
                <a:gradFill>
                  <a:gsLst>
                    <a:gs pos="0">
                      <a:srgbClr val="FFF200"/>
                    </a:gs>
                    <a:gs pos="45000">
                      <a:srgbClr val="FF7A00"/>
                    </a:gs>
                    <a:gs pos="70000">
                      <a:srgbClr val="FF0300"/>
                    </a:gs>
                    <a:gs pos="100000">
                      <a:srgbClr val="4D0808"/>
                    </a:gs>
                  </a:gsLst>
                  <a:lin ang="5400000" scaled="0"/>
                </a:gradFill>
              </a:rPr>
              <a:t>.</a:t>
            </a:r>
          </a:p>
          <a:p>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Chọn</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và</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không</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nên</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chọn</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chững</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loại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vải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nào</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vì</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sao</a:t>
            </a:r>
            <a:r>
              <a:rPr lang="en-US" sz="2800" b="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a:t>
            </a:r>
          </a:p>
          <a:p>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2/ </a:t>
            </a:r>
            <a:r>
              <a:rPr lang="en-US" sz="2800" b="1" dirty="0" err="1"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Cách</a:t>
            </a:r>
            <a:r>
              <a:rPr lang="en-US" sz="28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 </a:t>
            </a:r>
            <a:r>
              <a:rPr lang="en-US" sz="2800" b="1" dirty="0" err="1"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chọn</a:t>
            </a:r>
            <a:r>
              <a:rPr lang="en-US" sz="28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 </a:t>
            </a: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rPr>
              <a:t>TRANG PHỤC </a:t>
            </a:r>
            <a:r>
              <a:rPr lang="en-US" sz="2800" b="1" dirty="0" err="1"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phù</a:t>
            </a:r>
            <a:r>
              <a:rPr lang="en-US" sz="2800" b="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a:t>
            </a:r>
            <a:r>
              <a:rPr lang="en-US" sz="2800" b="1" dirty="0" err="1"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hợp</a:t>
            </a:r>
            <a:r>
              <a:rPr lang="en-US" sz="2800" b="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a:t>
            </a:r>
            <a:r>
              <a:rPr lang="en-US" sz="2800" b="1" dirty="0" err="1"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với</a:t>
            </a:r>
            <a:r>
              <a:rPr lang="en-US" sz="2800" b="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a:t>
            </a:r>
            <a:r>
              <a:rPr lang="en-US" sz="2800" b="1" dirty="0" err="1" smtClean="0">
                <a:gradFill>
                  <a:gsLst>
                    <a:gs pos="0">
                      <a:srgbClr val="FFF200"/>
                    </a:gs>
                    <a:gs pos="45000">
                      <a:srgbClr val="FF7A00"/>
                    </a:gs>
                    <a:gs pos="70000">
                      <a:srgbClr val="FF0300"/>
                    </a:gs>
                    <a:gs pos="100000">
                      <a:srgbClr val="4D0808"/>
                    </a:gs>
                  </a:gsLst>
                  <a:lin ang="5400000" scaled="0"/>
                </a:gradFill>
              </a:rPr>
              <a:t>vóc</a:t>
            </a:r>
            <a:r>
              <a:rPr lang="en-US" sz="2800" b="1" dirty="0" smtClean="0">
                <a:gradFill>
                  <a:gsLst>
                    <a:gs pos="0">
                      <a:srgbClr val="FFF200"/>
                    </a:gs>
                    <a:gs pos="45000">
                      <a:srgbClr val="FF7A00"/>
                    </a:gs>
                    <a:gs pos="70000">
                      <a:srgbClr val="FF0300"/>
                    </a:gs>
                    <a:gs pos="100000">
                      <a:srgbClr val="4D0808"/>
                    </a:gs>
                  </a:gsLst>
                  <a:lin ang="5400000" scaled="0"/>
                </a:gradFill>
              </a:rPr>
              <a:t> </a:t>
            </a:r>
            <a:r>
              <a:rPr lang="en-US" sz="2800" b="1" dirty="0" err="1" smtClean="0">
                <a:gradFill>
                  <a:gsLst>
                    <a:gs pos="0">
                      <a:srgbClr val="FFF200"/>
                    </a:gs>
                    <a:gs pos="45000">
                      <a:srgbClr val="FF7A00"/>
                    </a:gs>
                    <a:gs pos="70000">
                      <a:srgbClr val="FF0300"/>
                    </a:gs>
                    <a:gs pos="100000">
                      <a:srgbClr val="4D0808"/>
                    </a:gs>
                  </a:gsLst>
                  <a:lin ang="5400000" scaled="0"/>
                </a:gradFill>
              </a:rPr>
              <a:t>dáng</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của</a:t>
            </a:r>
            <a:r>
              <a:rPr lang="en-US" sz="2800" b="1"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 </a:t>
            </a:r>
            <a:r>
              <a:rPr lang="en-US" sz="2800" b="1" dirty="0" err="1"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mỗi</a:t>
            </a:r>
            <a:r>
              <a:rPr lang="en-US" sz="2800" b="1"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 </a:t>
            </a:r>
            <a:r>
              <a:rPr lang="en-US" sz="2800" b="1" dirty="0" err="1"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người</a:t>
            </a:r>
            <a:r>
              <a:rPr lang="en-US" sz="2800" b="1"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 . </a:t>
            </a:r>
          </a:p>
          <a:p>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Chọn</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trang</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phục</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có</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kiểu</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dáng</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như</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thế</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nào</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loại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vải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ra</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sao</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 </a:t>
            </a:r>
            <a:r>
              <a:rPr lang="en-US" sz="2800" b="1" dirty="0" err="1">
                <a:gradFill>
                  <a:gsLst>
                    <a:gs pos="0">
                      <a:srgbClr val="000000"/>
                    </a:gs>
                    <a:gs pos="39999">
                      <a:srgbClr val="0A128C"/>
                    </a:gs>
                    <a:gs pos="70000">
                      <a:srgbClr val="181CC7"/>
                    </a:gs>
                    <a:gs pos="88000">
                      <a:srgbClr val="7005D4"/>
                    </a:gs>
                    <a:gs pos="100000">
                      <a:srgbClr val="8C3D91"/>
                    </a:gs>
                  </a:gsLst>
                  <a:lin ang="5400000" scaled="0"/>
                </a:gradFill>
              </a:rPr>
              <a:t>v</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ới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vóc</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dáng</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người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cao</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ốm</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mập</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thấp</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a:t>
            </a:r>
          </a:p>
          <a:p>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3/ </a:t>
            </a: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rPr>
              <a:t>Game show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đố</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vui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với</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00"/>
                    </a:gs>
                    <a:gs pos="39999">
                      <a:srgbClr val="0A128C"/>
                    </a:gs>
                    <a:gs pos="70000">
                      <a:srgbClr val="181CC7"/>
                    </a:gs>
                    <a:gs pos="88000">
                      <a:srgbClr val="7005D4"/>
                    </a:gs>
                    <a:gs pos="100000">
                      <a:srgbClr val="8C3D91"/>
                    </a:gs>
                  </a:gsLst>
                  <a:lin ang="5400000" scaled="0"/>
                </a:gradFill>
              </a:rPr>
              <a:t>nhiều</a:t>
            </a:r>
            <a:r>
              <a:rPr lang="en-US" sz="2800" b="1" dirty="0" smtClean="0">
                <a:gradFill>
                  <a:gsLst>
                    <a:gs pos="0">
                      <a:srgbClr val="000000"/>
                    </a:gs>
                    <a:gs pos="39999">
                      <a:srgbClr val="0A128C"/>
                    </a:gs>
                    <a:gs pos="70000">
                      <a:srgbClr val="181CC7"/>
                    </a:gs>
                    <a:gs pos="88000">
                      <a:srgbClr val="7005D4"/>
                    </a:gs>
                    <a:gs pos="100000">
                      <a:srgbClr val="8C3D91"/>
                    </a:gs>
                  </a:gsLst>
                  <a:lin ang="5400000" scaled="0"/>
                </a:gradFill>
              </a:rPr>
              <a:t> </a:t>
            </a:r>
            <a:r>
              <a:rPr lang="en-US" sz="2800" b="1" dirty="0" err="1" smtClean="0">
                <a:gradFill>
                  <a:gsLst>
                    <a:gs pos="0">
                      <a:srgbClr val="000082"/>
                    </a:gs>
                    <a:gs pos="30000">
                      <a:srgbClr val="66008F"/>
                    </a:gs>
                    <a:gs pos="64999">
                      <a:srgbClr val="BA0066"/>
                    </a:gs>
                    <a:gs pos="89999">
                      <a:srgbClr val="FF0000"/>
                    </a:gs>
                    <a:gs pos="100000">
                      <a:srgbClr val="FF8200"/>
                    </a:gs>
                  </a:gsLst>
                  <a:lin ang="5400000" scaled="0"/>
                </a:gradFill>
              </a:rPr>
              <a:t>phần</a:t>
            </a: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rPr>
              <a:t> </a:t>
            </a:r>
            <a:r>
              <a:rPr lang="en-US" sz="2800" b="1" dirty="0" err="1" smtClean="0">
                <a:gradFill>
                  <a:gsLst>
                    <a:gs pos="0">
                      <a:srgbClr val="000082"/>
                    </a:gs>
                    <a:gs pos="30000">
                      <a:srgbClr val="66008F"/>
                    </a:gs>
                    <a:gs pos="64999">
                      <a:srgbClr val="BA0066"/>
                    </a:gs>
                    <a:gs pos="89999">
                      <a:srgbClr val="FF0000"/>
                    </a:gs>
                    <a:gs pos="100000">
                      <a:srgbClr val="FF8200"/>
                    </a:gs>
                  </a:gsLst>
                  <a:lin ang="5400000" scaled="0"/>
                </a:gradFill>
              </a:rPr>
              <a:t>quà</a:t>
            </a: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rPr>
              <a:t> </a:t>
            </a:r>
            <a:r>
              <a:rPr lang="en-US" sz="2800" b="1" dirty="0" err="1" smtClean="0">
                <a:gradFill>
                  <a:gsLst>
                    <a:gs pos="0">
                      <a:srgbClr val="000082"/>
                    </a:gs>
                    <a:gs pos="30000">
                      <a:srgbClr val="66008F"/>
                    </a:gs>
                    <a:gs pos="64999">
                      <a:srgbClr val="BA0066"/>
                    </a:gs>
                    <a:gs pos="89999">
                      <a:srgbClr val="FF0000"/>
                    </a:gs>
                    <a:gs pos="100000">
                      <a:srgbClr val="FF8200"/>
                    </a:gs>
                  </a:gsLst>
                  <a:lin ang="5400000" scaled="0"/>
                </a:gradFill>
              </a:rPr>
              <a:t>cực</a:t>
            </a: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rPr>
              <a:t> </a:t>
            </a:r>
            <a:r>
              <a:rPr lang="en-US" sz="2800" b="1" dirty="0" err="1" smtClean="0">
                <a:gradFill>
                  <a:gsLst>
                    <a:gs pos="0">
                      <a:srgbClr val="000082"/>
                    </a:gs>
                    <a:gs pos="30000">
                      <a:srgbClr val="66008F"/>
                    </a:gs>
                    <a:gs pos="64999">
                      <a:srgbClr val="BA0066"/>
                    </a:gs>
                    <a:gs pos="89999">
                      <a:srgbClr val="FF0000"/>
                    </a:gs>
                    <a:gs pos="100000">
                      <a:srgbClr val="FF8200"/>
                    </a:gs>
                  </a:gsLst>
                  <a:lin ang="5400000" scaled="0"/>
                </a:gradFill>
              </a:rPr>
              <a:t>hấp</a:t>
            </a: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rPr>
              <a:t> </a:t>
            </a:r>
            <a:r>
              <a:rPr lang="en-US" sz="2800" b="1" dirty="0" err="1" smtClean="0">
                <a:gradFill>
                  <a:gsLst>
                    <a:gs pos="0">
                      <a:srgbClr val="000082"/>
                    </a:gs>
                    <a:gs pos="30000">
                      <a:srgbClr val="66008F"/>
                    </a:gs>
                    <a:gs pos="64999">
                      <a:srgbClr val="BA0066"/>
                    </a:gs>
                    <a:gs pos="89999">
                      <a:srgbClr val="FF0000"/>
                    </a:gs>
                    <a:gs pos="100000">
                      <a:srgbClr val="FF8200"/>
                    </a:gs>
                  </a:gsLst>
                  <a:lin ang="5400000" scaled="0"/>
                </a:gradFill>
              </a:rPr>
              <a:t>dẫn</a:t>
            </a:r>
            <a:endParaRPr lang="en-US" sz="2800" b="1" dirty="0" smtClean="0">
              <a:gradFill>
                <a:gsLst>
                  <a:gs pos="0">
                    <a:srgbClr val="000082"/>
                  </a:gs>
                  <a:gs pos="30000">
                    <a:srgbClr val="66008F"/>
                  </a:gs>
                  <a:gs pos="64999">
                    <a:srgbClr val="BA0066"/>
                  </a:gs>
                  <a:gs pos="89999">
                    <a:srgbClr val="FF0000"/>
                  </a:gs>
                  <a:gs pos="100000">
                    <a:srgbClr val="FF8200"/>
                  </a:gs>
                </a:gsLst>
                <a:lin ang="5400000" scaled="0"/>
              </a:gra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randombar(horizontal)">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to="" calcmode="lin" valueType="num">
                                      <p:cBhvr>
                                        <p:cTn id="19" dur="1" fill="hold"/>
                                        <p:tgtEl>
                                          <p:spTgt spid="4">
                                            <p:txEl>
                                              <p:pRg st="1" end="1"/>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7"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9" dur="80"/>
                                        <p:tgtEl>
                                          <p:spTgt spid="4">
                                            <p:txEl>
                                              <p:pRg st="3" end="3"/>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32"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4" dur="80"/>
                                        <p:tgtEl>
                                          <p:spTgt spid="4">
                                            <p:txEl>
                                              <p:pRg st="4" end="4"/>
                                            </p:txEl>
                                          </p:spTgt>
                                        </p:tgtEl>
                                        <p:attrNameLst>
                                          <p:attrName>fill.type</p:attrName>
                                        </p:attrNameLst>
                                      </p:cBhvr>
                                      <p:to>
                                        <p:strVal val="solid"/>
                                      </p:to>
                                    </p:set>
                                  </p:childTnLst>
                                </p:cTn>
                              </p:par>
                              <p:par>
                                <p:cTn id="35" presetID="16" presetClass="entr" presetSubtype="26" fill="hold" nodeType="withEffect">
                                  <p:stCondLst>
                                    <p:cond delay="0"/>
                                  </p:stCondLst>
                                  <p:iterate type="lt">
                                    <p:tmPct val="0"/>
                                  </p:iterate>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iterate type="lt">
                                    <p:tmPct val="0"/>
                                  </p:iterate>
                                  <p:childTnLst>
                                    <p:set>
                                      <p:cBhvr>
                                        <p:cTn id="5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iterate type="lt">
                                    <p:tmPct val="0"/>
                                  </p:iterate>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iterate type="lt">
                                    <p:tmPct val="0"/>
                                  </p:iterate>
                                  <p:childTnLst>
                                    <p:set>
                                      <p:cBhvr>
                                        <p:cTn id="6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fontScale="90000"/>
          </a:bodyPr>
          <a:lstStyle/>
          <a:p>
            <a:r>
              <a:rPr lang="en-US" dirty="0" smtClean="0">
                <a:ln>
                  <a:solidFill>
                    <a:srgbClr val="FF3300"/>
                  </a:solidFill>
                </a:ln>
                <a:effectLst>
                  <a:reflection blurRad="6350" stA="55000" endA="300" endPos="45500" dir="5400000" sy="-100000" algn="bl" rotWithShape="0"/>
                </a:effectLst>
              </a:rPr>
              <a:t>GAMESHOW ĐỐ VUI</a:t>
            </a:r>
            <a:br>
              <a:rPr lang="en-US" dirty="0" smtClean="0">
                <a:ln>
                  <a:solidFill>
                    <a:srgbClr val="FF3300"/>
                  </a:solidFill>
                </a:ln>
                <a:effectLst>
                  <a:reflection blurRad="6350" stA="55000" endA="300" endPos="45500" dir="5400000" sy="-100000" algn="bl" rotWithShape="0"/>
                </a:effectLst>
              </a:rPr>
            </a:br>
            <a:r>
              <a:rPr lang="en-US" dirty="0" smtClean="0">
                <a:ln>
                  <a:solidFill>
                    <a:srgbClr val="FF3300"/>
                  </a:solidFill>
                </a:ln>
                <a:effectLst>
                  <a:reflection blurRad="6350" stA="55000" endA="300" endPos="45500" dir="5400000" sy="-100000" algn="bl" rotWithShape="0"/>
                </a:effectLst>
              </a:rPr>
              <a:t>THỬ TÀI TRÍ NHỚ</a:t>
            </a:r>
            <a:endParaRPr lang="en-US" dirty="0"/>
          </a:p>
        </p:txBody>
      </p:sp>
      <p:sp>
        <p:nvSpPr>
          <p:cNvPr id="3" name="Text Placeholder 2"/>
          <p:cNvSpPr>
            <a:spLocks noGrp="1"/>
          </p:cNvSpPr>
          <p:nvPr>
            <p:ph type="body" idx="1"/>
          </p:nvPr>
        </p:nvSpPr>
        <p:spPr>
          <a:xfrm>
            <a:off x="533400" y="1905000"/>
            <a:ext cx="4040188" cy="639762"/>
          </a:xfrm>
        </p:spPr>
        <p:txBody>
          <a:bodyPr>
            <a:normAutofit fontScale="92500" lnSpcReduction="10000"/>
          </a:bodyPr>
          <a:lstStyle/>
          <a:p>
            <a:pPr algn="ctr"/>
            <a:r>
              <a:rPr lang="en-US" sz="4000" dirty="0" err="1" smtClean="0">
                <a:ln>
                  <a:solidFill>
                    <a:srgbClr val="7030A0"/>
                  </a:solidFill>
                </a:ln>
                <a:solidFill>
                  <a:srgbClr val="7030A0"/>
                </a:solidFill>
                <a:effectLst>
                  <a:reflection blurRad="6350" stA="55000" endA="300" endPos="45500" dir="5400000" sy="-100000" algn="bl" rotWithShape="0"/>
                </a:effectLst>
              </a:rPr>
              <a:t>Câu</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hỏi</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số</a:t>
            </a:r>
            <a:r>
              <a:rPr lang="en-US" sz="4000" dirty="0" smtClean="0">
                <a:ln>
                  <a:solidFill>
                    <a:srgbClr val="7030A0"/>
                  </a:solidFill>
                </a:ln>
                <a:solidFill>
                  <a:srgbClr val="7030A0"/>
                </a:solidFill>
                <a:effectLst>
                  <a:reflection blurRad="6350" stA="55000" endA="300" endPos="45500" dir="5400000" sy="-100000" algn="bl" rotWithShape="0"/>
                </a:effectLst>
              </a:rPr>
              <a:t> 2</a:t>
            </a:r>
            <a:r>
              <a:rPr lang="en-US" dirty="0" smtClean="0">
                <a:ln>
                  <a:solidFill>
                    <a:srgbClr val="7030A0"/>
                  </a:solidFill>
                </a:ln>
                <a:solidFill>
                  <a:srgbClr val="7030A0"/>
                </a:solidFill>
                <a:effectLst>
                  <a:reflection blurRad="6350" stA="55000" endA="300" endPos="45500" dir="5400000" sy="-100000" algn="bl" rotWithShape="0"/>
                </a:effectLst>
              </a:rPr>
              <a:t>: </a:t>
            </a:r>
          </a:p>
          <a:p>
            <a:pPr algn="ctr"/>
            <a:endParaRPr lang="en-US" dirty="0"/>
          </a:p>
        </p:txBody>
      </p:sp>
      <p:sp>
        <p:nvSpPr>
          <p:cNvPr id="4" name="Content Placeholder 3"/>
          <p:cNvSpPr>
            <a:spLocks noGrp="1"/>
          </p:cNvSpPr>
          <p:nvPr>
            <p:ph sz="half" idx="2"/>
          </p:nvPr>
        </p:nvSpPr>
        <p:spPr>
          <a:xfrm>
            <a:off x="457200" y="2906712"/>
            <a:ext cx="4114800" cy="2351088"/>
          </a:xfrm>
        </p:spPr>
        <p:txBody>
          <a:bodyPr/>
          <a:lstStyle/>
          <a:p>
            <a:r>
              <a:rPr lang="en-US" b="1" dirty="0" err="1" smtClean="0">
                <a:ln>
                  <a:solidFill>
                    <a:srgbClr val="00B050"/>
                  </a:solidFill>
                </a:ln>
              </a:rPr>
              <a:t>Với</a:t>
            </a:r>
            <a:r>
              <a:rPr lang="en-US" b="1" dirty="0" smtClean="0">
                <a:ln>
                  <a:solidFill>
                    <a:srgbClr val="00B050"/>
                  </a:solidFill>
                </a:ln>
              </a:rPr>
              <a:t> </a:t>
            </a:r>
            <a:r>
              <a:rPr lang="en-US" b="1" dirty="0" err="1" smtClean="0">
                <a:ln>
                  <a:solidFill>
                    <a:srgbClr val="00B050"/>
                  </a:solidFill>
                </a:ln>
              </a:rPr>
              <a:t>vóc</a:t>
            </a:r>
            <a:r>
              <a:rPr lang="en-US" b="1" dirty="0" smtClean="0">
                <a:ln>
                  <a:solidFill>
                    <a:srgbClr val="00B050"/>
                  </a:solidFill>
                </a:ln>
              </a:rPr>
              <a:t> </a:t>
            </a:r>
            <a:r>
              <a:rPr lang="en-US" b="1" dirty="0" err="1" smtClean="0">
                <a:ln>
                  <a:solidFill>
                    <a:srgbClr val="00B050"/>
                  </a:solidFill>
                </a:ln>
              </a:rPr>
              <a:t>dáng</a:t>
            </a:r>
            <a:r>
              <a:rPr lang="en-US" b="1" dirty="0" smtClean="0">
                <a:ln>
                  <a:solidFill>
                    <a:srgbClr val="00B050"/>
                  </a:solidFill>
                </a:ln>
              </a:rPr>
              <a:t> </a:t>
            </a:r>
            <a:r>
              <a:rPr lang="en-US" b="1" dirty="0" err="1" smtClean="0">
                <a:ln>
                  <a:solidFill>
                    <a:srgbClr val="00B050"/>
                  </a:solidFill>
                </a:ln>
              </a:rPr>
              <a:t>người</a:t>
            </a:r>
            <a:r>
              <a:rPr lang="en-US" b="1" dirty="0" smtClean="0">
                <a:ln>
                  <a:solidFill>
                    <a:srgbClr val="00B050"/>
                  </a:solidFill>
                </a:ln>
              </a:rPr>
              <a:t> </a:t>
            </a:r>
            <a:r>
              <a:rPr lang="en-US" b="1" dirty="0" err="1" smtClean="0">
                <a:ln>
                  <a:solidFill>
                    <a:srgbClr val="00B050"/>
                  </a:solidFill>
                </a:ln>
              </a:rPr>
              <a:t>cao</a:t>
            </a:r>
            <a:r>
              <a:rPr lang="en-US" b="1" dirty="0" smtClean="0">
                <a:ln>
                  <a:solidFill>
                    <a:srgbClr val="00B050"/>
                  </a:solidFill>
                </a:ln>
              </a:rPr>
              <a:t>, </a:t>
            </a:r>
            <a:r>
              <a:rPr lang="en-US" b="1" dirty="0" err="1" smtClean="0">
                <a:ln>
                  <a:solidFill>
                    <a:srgbClr val="00B050"/>
                  </a:solidFill>
                </a:ln>
              </a:rPr>
              <a:t>theo</a:t>
            </a:r>
            <a:r>
              <a:rPr lang="en-US" b="1" dirty="0" smtClean="0">
                <a:ln>
                  <a:solidFill>
                    <a:srgbClr val="00B050"/>
                  </a:solidFill>
                </a:ln>
              </a:rPr>
              <a:t> </a:t>
            </a:r>
            <a:r>
              <a:rPr lang="en-US" b="1" dirty="0" err="1" smtClean="0">
                <a:ln>
                  <a:solidFill>
                    <a:srgbClr val="00B050"/>
                  </a:solidFill>
                </a:ln>
              </a:rPr>
              <a:t>bạn</a:t>
            </a:r>
            <a:r>
              <a:rPr lang="en-US" b="1" dirty="0" smtClean="0">
                <a:ln>
                  <a:solidFill>
                    <a:srgbClr val="00B050"/>
                  </a:solidFill>
                </a:ln>
              </a:rPr>
              <a:t>, </a:t>
            </a:r>
            <a:r>
              <a:rPr lang="en-US" b="1" dirty="0" err="1" smtClean="0">
                <a:ln>
                  <a:solidFill>
                    <a:srgbClr val="00B050"/>
                  </a:solidFill>
                </a:ln>
              </a:rPr>
              <a:t>nên</a:t>
            </a:r>
            <a:r>
              <a:rPr lang="en-US" b="1" dirty="0" smtClean="0">
                <a:ln>
                  <a:solidFill>
                    <a:srgbClr val="00B050"/>
                  </a:solidFill>
                </a:ln>
              </a:rPr>
              <a:t> </a:t>
            </a:r>
            <a:r>
              <a:rPr lang="en-US" b="1" dirty="0" err="1" smtClean="0">
                <a:ln>
                  <a:solidFill>
                    <a:srgbClr val="00B050"/>
                  </a:solidFill>
                </a:ln>
              </a:rPr>
              <a:t>chọn</a:t>
            </a:r>
            <a:r>
              <a:rPr lang="en-US" b="1" dirty="0" smtClean="0">
                <a:ln>
                  <a:solidFill>
                    <a:srgbClr val="00B050"/>
                  </a:solidFill>
                </a:ln>
              </a:rPr>
              <a:t> </a:t>
            </a:r>
            <a:r>
              <a:rPr lang="en-US" b="1" dirty="0" err="1" smtClean="0">
                <a:ln>
                  <a:solidFill>
                    <a:srgbClr val="00B050"/>
                  </a:solidFill>
                </a:ln>
              </a:rPr>
              <a:t>vải</a:t>
            </a:r>
            <a:r>
              <a:rPr lang="en-US" b="1" dirty="0" smtClean="0">
                <a:ln>
                  <a:solidFill>
                    <a:srgbClr val="00B050"/>
                  </a:solidFill>
                </a:ln>
              </a:rPr>
              <a:t> </a:t>
            </a:r>
            <a:r>
              <a:rPr lang="en-US" b="1" dirty="0" err="1" smtClean="0">
                <a:ln>
                  <a:solidFill>
                    <a:srgbClr val="00B050"/>
                  </a:solidFill>
                </a:ln>
              </a:rPr>
              <a:t>có</a:t>
            </a:r>
            <a:r>
              <a:rPr lang="en-US" b="1" dirty="0" smtClean="0">
                <a:ln>
                  <a:solidFill>
                    <a:srgbClr val="00B050"/>
                  </a:solidFill>
                </a:ln>
              </a:rPr>
              <a:t> </a:t>
            </a:r>
            <a:r>
              <a:rPr lang="en-US" b="1" dirty="0" err="1" smtClean="0">
                <a:ln>
                  <a:solidFill>
                    <a:srgbClr val="00B050"/>
                  </a:solidFill>
                </a:ln>
              </a:rPr>
              <a:t>sọc</a:t>
            </a:r>
            <a:r>
              <a:rPr lang="en-US" b="1" dirty="0" smtClean="0">
                <a:ln>
                  <a:solidFill>
                    <a:srgbClr val="00B050"/>
                  </a:solidFill>
                </a:ln>
              </a:rPr>
              <a:t> </a:t>
            </a:r>
            <a:r>
              <a:rPr lang="en-US" b="1" dirty="0" err="1" smtClean="0">
                <a:ln>
                  <a:solidFill>
                    <a:srgbClr val="00B050"/>
                  </a:solidFill>
                </a:ln>
              </a:rPr>
              <a:t>ngang</a:t>
            </a:r>
            <a:r>
              <a:rPr lang="en-US" b="1" dirty="0" smtClean="0">
                <a:ln>
                  <a:solidFill>
                    <a:srgbClr val="00B050"/>
                  </a:solidFill>
                </a:ln>
              </a:rPr>
              <a:t> hay </a:t>
            </a:r>
            <a:r>
              <a:rPr lang="en-US" b="1" dirty="0" err="1" smtClean="0">
                <a:ln>
                  <a:solidFill>
                    <a:srgbClr val="00B050"/>
                  </a:solidFill>
                </a:ln>
              </a:rPr>
              <a:t>sọc</a:t>
            </a:r>
            <a:r>
              <a:rPr lang="en-US" b="1" dirty="0" smtClean="0">
                <a:ln>
                  <a:solidFill>
                    <a:srgbClr val="00B050"/>
                  </a:solidFill>
                </a:ln>
              </a:rPr>
              <a:t> </a:t>
            </a:r>
            <a:r>
              <a:rPr lang="en-US" b="1" dirty="0" err="1" smtClean="0">
                <a:ln>
                  <a:solidFill>
                    <a:srgbClr val="00B050"/>
                  </a:solidFill>
                </a:ln>
              </a:rPr>
              <a:t>dọc</a:t>
            </a:r>
            <a:r>
              <a:rPr lang="en-US" b="1" dirty="0" smtClean="0">
                <a:ln>
                  <a:solidFill>
                    <a:srgbClr val="00B050"/>
                  </a:solidFill>
                </a:ln>
              </a:rPr>
              <a:t>?</a:t>
            </a:r>
          </a:p>
          <a:p>
            <a:r>
              <a:rPr lang="en-US" b="1" dirty="0" err="1" smtClean="0">
                <a:ln>
                  <a:solidFill>
                    <a:srgbClr val="00B050"/>
                  </a:solidFill>
                </a:ln>
              </a:rPr>
              <a:t>Nêu</a:t>
            </a:r>
            <a:r>
              <a:rPr lang="en-US" b="1" dirty="0" smtClean="0">
                <a:ln>
                  <a:solidFill>
                    <a:srgbClr val="00B050"/>
                  </a:solidFill>
                </a:ln>
              </a:rPr>
              <a:t> </a:t>
            </a:r>
            <a:r>
              <a:rPr lang="en-US" b="1" dirty="0" err="1" smtClean="0">
                <a:ln>
                  <a:solidFill>
                    <a:srgbClr val="00B050"/>
                  </a:solidFill>
                </a:ln>
              </a:rPr>
              <a:t>lí</a:t>
            </a:r>
            <a:r>
              <a:rPr lang="en-US" b="1" dirty="0" smtClean="0">
                <a:ln>
                  <a:solidFill>
                    <a:srgbClr val="00B050"/>
                  </a:solidFill>
                </a:ln>
              </a:rPr>
              <a:t> do </a:t>
            </a:r>
            <a:r>
              <a:rPr lang="en-US" b="1" dirty="0" err="1" smtClean="0">
                <a:ln>
                  <a:solidFill>
                    <a:srgbClr val="00B050"/>
                  </a:solidFill>
                </a:ln>
              </a:rPr>
              <a:t>bạn</a:t>
            </a:r>
            <a:r>
              <a:rPr lang="en-US" b="1" dirty="0" smtClean="0">
                <a:ln>
                  <a:solidFill>
                    <a:srgbClr val="00B050"/>
                  </a:solidFill>
                </a:ln>
              </a:rPr>
              <a:t> </a:t>
            </a:r>
            <a:r>
              <a:rPr lang="en-US" b="1" dirty="0" err="1" smtClean="0">
                <a:ln>
                  <a:solidFill>
                    <a:srgbClr val="00B050"/>
                  </a:solidFill>
                </a:ln>
              </a:rPr>
              <a:t>chọn</a:t>
            </a:r>
            <a:r>
              <a:rPr lang="en-US" b="1" dirty="0" smtClean="0">
                <a:ln>
                  <a:solidFill>
                    <a:srgbClr val="00B050"/>
                  </a:solidFill>
                </a:ln>
              </a:rPr>
              <a:t> </a:t>
            </a:r>
            <a:r>
              <a:rPr lang="en-US" b="1" dirty="0" err="1" smtClean="0">
                <a:ln>
                  <a:solidFill>
                    <a:srgbClr val="00B050"/>
                  </a:solidFill>
                </a:ln>
              </a:rPr>
              <a:t>câu</a:t>
            </a:r>
            <a:r>
              <a:rPr lang="en-US" b="1" dirty="0" smtClean="0">
                <a:ln>
                  <a:solidFill>
                    <a:srgbClr val="00B050"/>
                  </a:solidFill>
                </a:ln>
              </a:rPr>
              <a:t> </a:t>
            </a:r>
            <a:r>
              <a:rPr lang="en-US" b="1" dirty="0" err="1" smtClean="0">
                <a:ln>
                  <a:solidFill>
                    <a:srgbClr val="00B050"/>
                  </a:solidFill>
                </a:ln>
              </a:rPr>
              <a:t>trả</a:t>
            </a:r>
            <a:r>
              <a:rPr lang="en-US" b="1" dirty="0" smtClean="0">
                <a:ln>
                  <a:solidFill>
                    <a:srgbClr val="00B050"/>
                  </a:solidFill>
                </a:ln>
              </a:rPr>
              <a:t> </a:t>
            </a:r>
            <a:r>
              <a:rPr lang="en-US" b="1" dirty="0" err="1" smtClean="0">
                <a:ln>
                  <a:solidFill>
                    <a:srgbClr val="00B050"/>
                  </a:solidFill>
                </a:ln>
              </a:rPr>
              <a:t>lời</a:t>
            </a:r>
            <a:r>
              <a:rPr lang="en-US" b="1" dirty="0" smtClean="0">
                <a:ln>
                  <a:solidFill>
                    <a:srgbClr val="00B050"/>
                  </a:solidFill>
                </a:ln>
              </a:rPr>
              <a:t> </a:t>
            </a:r>
            <a:r>
              <a:rPr lang="en-US" b="1" dirty="0" err="1" smtClean="0">
                <a:ln>
                  <a:solidFill>
                    <a:srgbClr val="00B050"/>
                  </a:solidFill>
                </a:ln>
              </a:rPr>
              <a:t>đó</a:t>
            </a:r>
            <a:endParaRPr lang="en-US" b="1" dirty="0">
              <a:ln>
                <a:solidFill>
                  <a:srgbClr val="00B050"/>
                </a:solidFill>
              </a:ln>
            </a:endParaRPr>
          </a:p>
        </p:txBody>
      </p:sp>
      <p:sp>
        <p:nvSpPr>
          <p:cNvPr id="5" name="Text Placeholder 4"/>
          <p:cNvSpPr>
            <a:spLocks noGrp="1"/>
          </p:cNvSpPr>
          <p:nvPr>
            <p:ph type="body" sz="quarter" idx="3"/>
          </p:nvPr>
        </p:nvSpPr>
        <p:spPr>
          <a:xfrm>
            <a:off x="4572000" y="1828800"/>
            <a:ext cx="4041775" cy="639762"/>
          </a:xfrm>
        </p:spPr>
        <p:txBody>
          <a:bodyPr>
            <a:normAutofit fontScale="92500" lnSpcReduction="10000"/>
          </a:bodyPr>
          <a:lstStyle/>
          <a:p>
            <a:pPr algn="ctr"/>
            <a:r>
              <a:rPr lang="en-US" sz="4000" dirty="0" err="1" smtClean="0">
                <a:ln>
                  <a:solidFill>
                    <a:srgbClr val="7030A0"/>
                  </a:solidFill>
                </a:ln>
                <a:solidFill>
                  <a:srgbClr val="7030A0"/>
                </a:solidFill>
                <a:effectLst>
                  <a:reflection blurRad="6350" stA="55000" endA="300" endPos="45500" dir="5400000" sy="-100000" algn="bl" rotWithShape="0"/>
                </a:effectLst>
              </a:rPr>
              <a:t>Trả</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lời</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câu</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hỏi</a:t>
            </a:r>
            <a:endParaRPr lang="en-US" sz="4000" dirty="0" smtClean="0">
              <a:ln>
                <a:solidFill>
                  <a:srgbClr val="7030A0"/>
                </a:solidFill>
              </a:ln>
              <a:solidFill>
                <a:srgbClr val="7030A0"/>
              </a:solidFill>
              <a:effectLst>
                <a:reflection blurRad="6350" stA="55000" endA="300" endPos="45500" dir="5400000" sy="-100000" algn="bl" rotWithShape="0"/>
              </a:effectLst>
            </a:endParaRPr>
          </a:p>
          <a:p>
            <a:pPr algn="ctr"/>
            <a:endParaRPr lang="en-US" dirty="0"/>
          </a:p>
        </p:txBody>
      </p:sp>
      <p:sp>
        <p:nvSpPr>
          <p:cNvPr id="6" name="Content Placeholder 5"/>
          <p:cNvSpPr>
            <a:spLocks noGrp="1"/>
          </p:cNvSpPr>
          <p:nvPr>
            <p:ph sz="quarter" idx="4"/>
          </p:nvPr>
        </p:nvSpPr>
        <p:spPr>
          <a:xfrm>
            <a:off x="4572000" y="3200400"/>
            <a:ext cx="3886200" cy="1752600"/>
          </a:xfrm>
        </p:spPr>
        <p:txBody>
          <a:bodyPr/>
          <a:lstStyle/>
          <a:p>
            <a:r>
              <a:rPr lang="en-US" b="1" dirty="0" err="1" smtClean="0">
                <a:ln>
                  <a:solidFill>
                    <a:srgbClr val="0070C0"/>
                  </a:solidFill>
                </a:ln>
              </a:rPr>
              <a:t>Chọn</a:t>
            </a:r>
            <a:r>
              <a:rPr lang="en-US" b="1" dirty="0" smtClean="0">
                <a:ln>
                  <a:solidFill>
                    <a:srgbClr val="0070C0"/>
                  </a:solidFill>
                </a:ln>
              </a:rPr>
              <a:t> </a:t>
            </a:r>
            <a:r>
              <a:rPr lang="en-US" b="1" dirty="0" err="1" smtClean="0">
                <a:ln>
                  <a:solidFill>
                    <a:srgbClr val="0070C0"/>
                  </a:solidFill>
                </a:ln>
              </a:rPr>
              <a:t>vải</a:t>
            </a:r>
            <a:r>
              <a:rPr lang="en-US" b="1" dirty="0" smtClean="0">
                <a:ln>
                  <a:solidFill>
                    <a:srgbClr val="0070C0"/>
                  </a:solidFill>
                </a:ln>
              </a:rPr>
              <a:t> </a:t>
            </a:r>
            <a:r>
              <a:rPr lang="en-US" b="1" dirty="0" err="1" smtClean="0">
                <a:ln>
                  <a:solidFill>
                    <a:srgbClr val="0070C0"/>
                  </a:solidFill>
                </a:ln>
              </a:rPr>
              <a:t>có</a:t>
            </a:r>
            <a:r>
              <a:rPr lang="en-US" b="1" dirty="0" smtClean="0">
                <a:ln>
                  <a:solidFill>
                    <a:srgbClr val="0070C0"/>
                  </a:solidFill>
                </a:ln>
              </a:rPr>
              <a:t> </a:t>
            </a:r>
            <a:r>
              <a:rPr lang="en-US" b="1" dirty="0" err="1" smtClean="0">
                <a:ln>
                  <a:solidFill>
                    <a:srgbClr val="0070C0"/>
                  </a:solidFill>
                </a:ln>
              </a:rPr>
              <a:t>sọc</a:t>
            </a:r>
            <a:r>
              <a:rPr lang="en-US" b="1" dirty="0" smtClean="0">
                <a:ln>
                  <a:solidFill>
                    <a:srgbClr val="0070C0"/>
                  </a:solidFill>
                </a:ln>
              </a:rPr>
              <a:t> </a:t>
            </a:r>
            <a:r>
              <a:rPr lang="en-US" b="1" dirty="0" err="1" smtClean="0">
                <a:ln>
                  <a:solidFill>
                    <a:srgbClr val="0070C0"/>
                  </a:solidFill>
                </a:ln>
              </a:rPr>
              <a:t>ngang</a:t>
            </a:r>
            <a:r>
              <a:rPr lang="en-US" b="1" dirty="0" smtClean="0">
                <a:ln>
                  <a:solidFill>
                    <a:srgbClr val="0070C0"/>
                  </a:solidFill>
                </a:ln>
              </a:rPr>
              <a:t> </a:t>
            </a:r>
            <a:r>
              <a:rPr lang="en-US" b="1" dirty="0" err="1" smtClean="0">
                <a:ln>
                  <a:solidFill>
                    <a:srgbClr val="0070C0"/>
                  </a:solidFill>
                </a:ln>
              </a:rPr>
              <a:t>vì</a:t>
            </a:r>
            <a:r>
              <a:rPr lang="en-US" b="1" dirty="0" smtClean="0">
                <a:ln>
                  <a:solidFill>
                    <a:srgbClr val="0070C0"/>
                  </a:solidFill>
                </a:ln>
              </a:rPr>
              <a:t> </a:t>
            </a:r>
            <a:r>
              <a:rPr lang="en-US" b="1" dirty="0" err="1" smtClean="0">
                <a:ln>
                  <a:solidFill>
                    <a:srgbClr val="0070C0"/>
                  </a:solidFill>
                </a:ln>
              </a:rPr>
              <a:t>loại</a:t>
            </a:r>
            <a:r>
              <a:rPr lang="en-US" b="1" dirty="0" smtClean="0">
                <a:ln>
                  <a:solidFill>
                    <a:srgbClr val="0070C0"/>
                  </a:solidFill>
                </a:ln>
              </a:rPr>
              <a:t> </a:t>
            </a:r>
            <a:r>
              <a:rPr lang="en-US" b="1" dirty="0" err="1" smtClean="0">
                <a:ln>
                  <a:solidFill>
                    <a:srgbClr val="0070C0"/>
                  </a:solidFill>
                </a:ln>
              </a:rPr>
              <a:t>vải</a:t>
            </a:r>
            <a:r>
              <a:rPr lang="en-US" b="1" dirty="0" smtClean="0">
                <a:ln>
                  <a:solidFill>
                    <a:srgbClr val="0070C0"/>
                  </a:solidFill>
                </a:ln>
              </a:rPr>
              <a:t> </a:t>
            </a:r>
            <a:r>
              <a:rPr lang="en-US" b="1" dirty="0" err="1" smtClean="0">
                <a:ln>
                  <a:solidFill>
                    <a:srgbClr val="0070C0"/>
                  </a:solidFill>
                </a:ln>
              </a:rPr>
              <a:t>này</a:t>
            </a:r>
            <a:r>
              <a:rPr lang="en-US" b="1" dirty="0" smtClean="0">
                <a:ln>
                  <a:solidFill>
                    <a:srgbClr val="0070C0"/>
                  </a:solidFill>
                </a:ln>
              </a:rPr>
              <a:t> </a:t>
            </a:r>
            <a:r>
              <a:rPr lang="en-US" b="1" dirty="0" err="1" smtClean="0">
                <a:ln>
                  <a:solidFill>
                    <a:srgbClr val="0070C0"/>
                  </a:solidFill>
                </a:ln>
              </a:rPr>
              <a:t>làm</a:t>
            </a:r>
            <a:r>
              <a:rPr lang="en-US" b="1" dirty="0" smtClean="0">
                <a:ln>
                  <a:solidFill>
                    <a:srgbClr val="0070C0"/>
                  </a:solidFill>
                </a:ln>
              </a:rPr>
              <a:t> </a:t>
            </a:r>
            <a:r>
              <a:rPr lang="en-US" b="1" dirty="0" err="1" smtClean="0">
                <a:ln>
                  <a:solidFill>
                    <a:srgbClr val="0070C0"/>
                  </a:solidFill>
                </a:ln>
              </a:rPr>
              <a:t>cho</a:t>
            </a:r>
            <a:r>
              <a:rPr lang="en-US" b="1" dirty="0" smtClean="0">
                <a:ln>
                  <a:solidFill>
                    <a:srgbClr val="0070C0"/>
                  </a:solidFill>
                </a:ln>
              </a:rPr>
              <a:t> </a:t>
            </a:r>
            <a:r>
              <a:rPr lang="en-US" b="1" dirty="0" err="1" smtClean="0">
                <a:ln>
                  <a:solidFill>
                    <a:srgbClr val="0070C0"/>
                  </a:solidFill>
                </a:ln>
              </a:rPr>
              <a:t>người</a:t>
            </a:r>
            <a:r>
              <a:rPr lang="en-US" b="1" dirty="0" smtClean="0">
                <a:ln>
                  <a:solidFill>
                    <a:srgbClr val="0070C0"/>
                  </a:solidFill>
                </a:ln>
              </a:rPr>
              <a:t> </a:t>
            </a:r>
            <a:r>
              <a:rPr lang="en-US" b="1" dirty="0" err="1" smtClean="0">
                <a:ln>
                  <a:solidFill>
                    <a:srgbClr val="0070C0"/>
                  </a:solidFill>
                </a:ln>
              </a:rPr>
              <a:t>mặc</a:t>
            </a:r>
            <a:r>
              <a:rPr lang="en-US" b="1" dirty="0" smtClean="0">
                <a:ln>
                  <a:solidFill>
                    <a:srgbClr val="0070C0"/>
                  </a:solidFill>
                </a:ln>
              </a:rPr>
              <a:t> </a:t>
            </a:r>
            <a:r>
              <a:rPr lang="en-US" b="1" dirty="0" err="1" smtClean="0">
                <a:ln>
                  <a:solidFill>
                    <a:srgbClr val="0070C0"/>
                  </a:solidFill>
                </a:ln>
              </a:rPr>
              <a:t>tạo</a:t>
            </a:r>
            <a:r>
              <a:rPr lang="en-US" b="1" dirty="0" smtClean="0">
                <a:ln>
                  <a:solidFill>
                    <a:srgbClr val="0070C0"/>
                  </a:solidFill>
                </a:ln>
              </a:rPr>
              <a:t> </a:t>
            </a:r>
            <a:r>
              <a:rPr lang="en-US" b="1" dirty="0" err="1" smtClean="0">
                <a:ln>
                  <a:solidFill>
                    <a:srgbClr val="0070C0"/>
                  </a:solidFill>
                </a:ln>
              </a:rPr>
              <a:t>cảm</a:t>
            </a:r>
            <a:r>
              <a:rPr lang="en-US" b="1" dirty="0" smtClean="0">
                <a:ln>
                  <a:solidFill>
                    <a:srgbClr val="0070C0"/>
                  </a:solidFill>
                </a:ln>
              </a:rPr>
              <a:t> </a:t>
            </a:r>
            <a:r>
              <a:rPr lang="en-US" b="1" dirty="0" err="1" smtClean="0">
                <a:ln>
                  <a:solidFill>
                    <a:srgbClr val="0070C0"/>
                  </a:solidFill>
                </a:ln>
              </a:rPr>
              <a:t>giác</a:t>
            </a:r>
            <a:r>
              <a:rPr lang="en-US" b="1" dirty="0" smtClean="0">
                <a:ln>
                  <a:solidFill>
                    <a:srgbClr val="0070C0"/>
                  </a:solidFill>
                </a:ln>
              </a:rPr>
              <a:t> </a:t>
            </a:r>
            <a:r>
              <a:rPr lang="en-US" b="1" dirty="0" err="1" smtClean="0">
                <a:ln>
                  <a:solidFill>
                    <a:srgbClr val="0070C0"/>
                  </a:solidFill>
                </a:ln>
              </a:rPr>
              <a:t>thấp</a:t>
            </a:r>
            <a:r>
              <a:rPr lang="en-US" b="1" dirty="0" smtClean="0">
                <a:ln>
                  <a:solidFill>
                    <a:srgbClr val="0070C0"/>
                  </a:solidFill>
                </a:ln>
              </a:rPr>
              <a:t> </a:t>
            </a:r>
            <a:r>
              <a:rPr lang="en-US" b="1" dirty="0" err="1" smtClean="0">
                <a:ln>
                  <a:solidFill>
                    <a:srgbClr val="0070C0"/>
                  </a:solidFill>
                </a:ln>
              </a:rPr>
              <a:t>đi</a:t>
            </a:r>
            <a:r>
              <a:rPr lang="en-US" dirty="0" smtClean="0">
                <a:ln>
                  <a:solidFill>
                    <a:srgbClr val="0070C0"/>
                  </a:solidFill>
                </a:ln>
              </a:rPr>
              <a:t>.</a:t>
            </a:r>
          </a:p>
          <a:p>
            <a:endParaRPr lang="en-US" dirty="0" smtClean="0"/>
          </a:p>
          <a:p>
            <a:endParaRPr lang="en-US" dirty="0" smtClean="0"/>
          </a:p>
        </p:txBody>
      </p:sp>
      <p:sp>
        <p:nvSpPr>
          <p:cNvPr id="7" name="5-Point Star 6"/>
          <p:cNvSpPr/>
          <p:nvPr/>
        </p:nvSpPr>
        <p:spPr>
          <a:xfrm>
            <a:off x="1524000" y="5181600"/>
            <a:ext cx="914400" cy="990600"/>
          </a:xfrm>
          <a:prstGeom prst="star5">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162800" y="762000"/>
            <a:ext cx="457200" cy="457200"/>
          </a:xfrm>
          <a:prstGeom prst="star5">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114800" y="2286000"/>
            <a:ext cx="381000" cy="381000"/>
          </a:xfrm>
          <a:prstGeom prst="star5">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153400" y="6248400"/>
            <a:ext cx="381000" cy="381000"/>
          </a:xfrm>
          <a:prstGeom prst="star5">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4648200" y="4724400"/>
            <a:ext cx="1295400" cy="1143000"/>
          </a:xfrm>
          <a:prstGeom prst="smileyFac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38" dur="5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fontScale="90000"/>
          </a:bodyPr>
          <a:lstStyle/>
          <a:p>
            <a:r>
              <a:rPr lang="en-US" dirty="0" smtClean="0">
                <a:ln>
                  <a:solidFill>
                    <a:srgbClr val="FF3300"/>
                  </a:solidFill>
                </a:ln>
                <a:effectLst>
                  <a:reflection blurRad="6350" stA="55000" endA="300" endPos="45500" dir="5400000" sy="-100000" algn="bl" rotWithShape="0"/>
                </a:effectLst>
              </a:rPr>
              <a:t>GAMESHOW ĐỐ VUI</a:t>
            </a:r>
            <a:br>
              <a:rPr lang="en-US" dirty="0" smtClean="0">
                <a:ln>
                  <a:solidFill>
                    <a:srgbClr val="FF3300"/>
                  </a:solidFill>
                </a:ln>
                <a:effectLst>
                  <a:reflection blurRad="6350" stA="55000" endA="300" endPos="45500" dir="5400000" sy="-100000" algn="bl" rotWithShape="0"/>
                </a:effectLst>
              </a:rPr>
            </a:br>
            <a:r>
              <a:rPr lang="en-US" dirty="0" smtClean="0">
                <a:ln>
                  <a:solidFill>
                    <a:srgbClr val="FF3300"/>
                  </a:solidFill>
                </a:ln>
                <a:effectLst>
                  <a:reflection blurRad="6350" stA="55000" endA="300" endPos="45500" dir="5400000" sy="-100000" algn="bl" rotWithShape="0"/>
                </a:effectLst>
              </a:rPr>
              <a:t>THỬ TÀI TRÍ NHỚ</a:t>
            </a:r>
            <a:endParaRPr lang="en-US" dirty="0"/>
          </a:p>
        </p:txBody>
      </p:sp>
      <p:sp>
        <p:nvSpPr>
          <p:cNvPr id="4" name="Content Placeholder 3"/>
          <p:cNvSpPr>
            <a:spLocks noGrp="1"/>
          </p:cNvSpPr>
          <p:nvPr>
            <p:ph sz="half" idx="2"/>
          </p:nvPr>
        </p:nvSpPr>
        <p:spPr/>
        <p:txBody>
          <a:bodyPr/>
          <a:lstStyle/>
          <a:p>
            <a:r>
              <a:rPr lang="en-US" b="1" dirty="0" err="1" smtClean="0"/>
              <a:t>Trong</a:t>
            </a:r>
            <a:r>
              <a:rPr lang="en-US" b="1" dirty="0" smtClean="0"/>
              <a:t> </a:t>
            </a:r>
            <a:r>
              <a:rPr lang="en-US" b="1" dirty="0" err="1" smtClean="0"/>
              <a:t>hai</a:t>
            </a:r>
            <a:r>
              <a:rPr lang="en-US" b="1" dirty="0" smtClean="0"/>
              <a:t> </a:t>
            </a:r>
            <a:r>
              <a:rPr lang="en-US" b="1" dirty="0" err="1" smtClean="0"/>
              <a:t>hình</a:t>
            </a:r>
            <a:r>
              <a:rPr lang="en-US" b="1" dirty="0" smtClean="0"/>
              <a:t> </a:t>
            </a:r>
            <a:r>
              <a:rPr lang="en-US" b="1" dirty="0" err="1" smtClean="0"/>
              <a:t>bên</a:t>
            </a:r>
            <a:r>
              <a:rPr lang="en-US" b="1" dirty="0" smtClean="0"/>
              <a:t> </a:t>
            </a:r>
            <a:r>
              <a:rPr lang="en-US" b="1" dirty="0" err="1" smtClean="0"/>
              <a:t>dưới</a:t>
            </a:r>
            <a:r>
              <a:rPr lang="en-US" b="1" dirty="0" smtClean="0"/>
              <a:t>, </a:t>
            </a:r>
            <a:r>
              <a:rPr lang="en-US" b="1" dirty="0" err="1" smtClean="0"/>
              <a:t>mỗi</a:t>
            </a:r>
            <a:r>
              <a:rPr lang="en-US" b="1" dirty="0" smtClean="0"/>
              <a:t> </a:t>
            </a:r>
            <a:r>
              <a:rPr lang="en-US" b="1" dirty="0" err="1" smtClean="0"/>
              <a:t>trang</a:t>
            </a:r>
            <a:r>
              <a:rPr lang="en-US" b="1" dirty="0" smtClean="0"/>
              <a:t> </a:t>
            </a:r>
            <a:r>
              <a:rPr lang="en-US" b="1" dirty="0" err="1" smtClean="0"/>
              <a:t>phục</a:t>
            </a:r>
            <a:r>
              <a:rPr lang="en-US" b="1" dirty="0" smtClean="0"/>
              <a:t> </a:t>
            </a:r>
            <a:r>
              <a:rPr lang="en-US" b="1" dirty="0" err="1" smtClean="0"/>
              <a:t>phù</a:t>
            </a:r>
            <a:r>
              <a:rPr lang="en-US" b="1" dirty="0" smtClean="0"/>
              <a:t> </a:t>
            </a:r>
            <a:r>
              <a:rPr lang="en-US" b="1" dirty="0" err="1" smtClean="0"/>
              <a:t>hợp</a:t>
            </a:r>
            <a:r>
              <a:rPr lang="en-US" b="1" dirty="0" smtClean="0"/>
              <a:t> </a:t>
            </a:r>
            <a:r>
              <a:rPr lang="en-US" b="1" dirty="0" err="1" smtClean="0"/>
              <a:t>với</a:t>
            </a:r>
            <a:r>
              <a:rPr lang="en-US" b="1" dirty="0" smtClean="0"/>
              <a:t> </a:t>
            </a:r>
            <a:r>
              <a:rPr lang="en-US" b="1" dirty="0" err="1" smtClean="0"/>
              <a:t>người</a:t>
            </a:r>
            <a:r>
              <a:rPr lang="en-US" b="1" dirty="0" smtClean="0"/>
              <a:t> </a:t>
            </a:r>
            <a:r>
              <a:rPr lang="en-US" b="1" dirty="0" err="1" smtClean="0"/>
              <a:t>có</a:t>
            </a:r>
            <a:r>
              <a:rPr lang="en-US" b="1" dirty="0" smtClean="0"/>
              <a:t> </a:t>
            </a:r>
            <a:r>
              <a:rPr lang="en-US" b="1" dirty="0" err="1" smtClean="0"/>
              <a:t>vóc</a:t>
            </a:r>
            <a:r>
              <a:rPr lang="en-US" b="1" dirty="0" smtClean="0"/>
              <a:t> </a:t>
            </a:r>
            <a:r>
              <a:rPr lang="en-US" b="1" dirty="0" err="1" smtClean="0"/>
              <a:t>dáng</a:t>
            </a:r>
            <a:r>
              <a:rPr lang="en-US" b="1" dirty="0" smtClean="0"/>
              <a:t> </a:t>
            </a:r>
            <a:r>
              <a:rPr lang="en-US" b="1" dirty="0" err="1" smtClean="0"/>
              <a:t>như</a:t>
            </a:r>
            <a:r>
              <a:rPr lang="en-US" b="1" dirty="0" smtClean="0"/>
              <a:t> </a:t>
            </a:r>
            <a:r>
              <a:rPr lang="en-US" b="1" dirty="0" err="1" smtClean="0"/>
              <a:t>thế</a:t>
            </a:r>
            <a:r>
              <a:rPr lang="en-US" b="1" dirty="0" smtClean="0"/>
              <a:t> </a:t>
            </a:r>
            <a:r>
              <a:rPr lang="en-US" b="1" dirty="0" err="1" smtClean="0"/>
              <a:t>nào</a:t>
            </a:r>
            <a:r>
              <a:rPr lang="en-US" b="1" dirty="0" smtClean="0"/>
              <a:t>?</a:t>
            </a:r>
            <a:endParaRPr lang="en-US" b="1" dirty="0"/>
          </a:p>
        </p:txBody>
      </p:sp>
      <p:sp>
        <p:nvSpPr>
          <p:cNvPr id="7" name="Text Placeholder 2"/>
          <p:cNvSpPr>
            <a:spLocks noGrp="1"/>
          </p:cNvSpPr>
          <p:nvPr>
            <p:ph type="body" idx="1"/>
          </p:nvPr>
        </p:nvSpPr>
        <p:spPr>
          <a:xfrm>
            <a:off x="457200" y="1752600"/>
            <a:ext cx="4040188" cy="639762"/>
          </a:xfrm>
        </p:spPr>
        <p:txBody>
          <a:bodyPr>
            <a:normAutofit fontScale="92500" lnSpcReduction="10000"/>
          </a:bodyPr>
          <a:lstStyle/>
          <a:p>
            <a:pPr algn="ctr"/>
            <a:r>
              <a:rPr lang="en-US" sz="4000" dirty="0" err="1" smtClean="0">
                <a:ln>
                  <a:solidFill>
                    <a:srgbClr val="7030A0"/>
                  </a:solidFill>
                </a:ln>
                <a:solidFill>
                  <a:srgbClr val="7030A0"/>
                </a:solidFill>
                <a:effectLst>
                  <a:reflection blurRad="6350" stA="55000" endA="300" endPos="45500" dir="5400000" sy="-100000" algn="bl" rotWithShape="0"/>
                </a:effectLst>
              </a:rPr>
              <a:t>Câu</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hỏi</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số</a:t>
            </a:r>
            <a:r>
              <a:rPr lang="en-US" sz="4000" dirty="0" smtClean="0">
                <a:ln>
                  <a:solidFill>
                    <a:srgbClr val="7030A0"/>
                  </a:solidFill>
                </a:ln>
                <a:solidFill>
                  <a:srgbClr val="7030A0"/>
                </a:solidFill>
                <a:effectLst>
                  <a:reflection blurRad="6350" stA="55000" endA="300" endPos="45500" dir="5400000" sy="-100000" algn="bl" rotWithShape="0"/>
                </a:effectLst>
              </a:rPr>
              <a:t> 4</a:t>
            </a:r>
            <a:r>
              <a:rPr lang="en-US" dirty="0" smtClean="0">
                <a:ln>
                  <a:solidFill>
                    <a:srgbClr val="7030A0"/>
                  </a:solidFill>
                </a:ln>
                <a:solidFill>
                  <a:srgbClr val="7030A0"/>
                </a:solidFill>
                <a:effectLst>
                  <a:reflection blurRad="6350" stA="55000" endA="300" endPos="45500" dir="5400000" sy="-100000" algn="bl" rotWithShape="0"/>
                </a:effectLst>
              </a:rPr>
              <a:t>: </a:t>
            </a:r>
          </a:p>
          <a:p>
            <a:pPr algn="ctr"/>
            <a:endParaRPr lang="en-US" dirty="0"/>
          </a:p>
        </p:txBody>
      </p:sp>
      <p:sp>
        <p:nvSpPr>
          <p:cNvPr id="8" name="Text Placeholder 4"/>
          <p:cNvSpPr>
            <a:spLocks noGrp="1"/>
          </p:cNvSpPr>
          <p:nvPr>
            <p:ph type="body" sz="quarter" idx="3"/>
          </p:nvPr>
        </p:nvSpPr>
        <p:spPr>
          <a:xfrm>
            <a:off x="4648200" y="1828800"/>
            <a:ext cx="4041775" cy="639762"/>
          </a:xfrm>
        </p:spPr>
        <p:txBody>
          <a:bodyPr>
            <a:normAutofit fontScale="92500" lnSpcReduction="10000"/>
          </a:bodyPr>
          <a:lstStyle/>
          <a:p>
            <a:pPr algn="ctr"/>
            <a:r>
              <a:rPr lang="en-US" sz="4000" dirty="0" err="1" smtClean="0">
                <a:ln>
                  <a:solidFill>
                    <a:srgbClr val="7030A0"/>
                  </a:solidFill>
                </a:ln>
                <a:solidFill>
                  <a:srgbClr val="7030A0"/>
                </a:solidFill>
                <a:effectLst>
                  <a:reflection blurRad="6350" stA="55000" endA="300" endPos="45500" dir="5400000" sy="-100000" algn="bl" rotWithShape="0"/>
                </a:effectLst>
              </a:rPr>
              <a:t>Trả</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lời</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câu</a:t>
            </a:r>
            <a:r>
              <a:rPr lang="en-US" sz="4000" dirty="0" smtClean="0">
                <a:ln>
                  <a:solidFill>
                    <a:srgbClr val="7030A0"/>
                  </a:solidFill>
                </a:ln>
                <a:solidFill>
                  <a:srgbClr val="7030A0"/>
                </a:solidFill>
                <a:effectLst>
                  <a:reflection blurRad="6350" stA="55000" endA="300" endPos="45500" dir="5400000" sy="-100000" algn="bl" rotWithShape="0"/>
                </a:effectLst>
              </a:rPr>
              <a:t> </a:t>
            </a:r>
            <a:r>
              <a:rPr lang="en-US" sz="4000" dirty="0" err="1" smtClean="0">
                <a:ln>
                  <a:solidFill>
                    <a:srgbClr val="7030A0"/>
                  </a:solidFill>
                </a:ln>
                <a:solidFill>
                  <a:srgbClr val="7030A0"/>
                </a:solidFill>
                <a:effectLst>
                  <a:reflection blurRad="6350" stA="55000" endA="300" endPos="45500" dir="5400000" sy="-100000" algn="bl" rotWithShape="0"/>
                </a:effectLst>
              </a:rPr>
              <a:t>hỏi</a:t>
            </a:r>
            <a:endParaRPr lang="en-US" sz="4000" dirty="0" smtClean="0">
              <a:ln>
                <a:solidFill>
                  <a:srgbClr val="7030A0"/>
                </a:solidFill>
              </a:ln>
              <a:solidFill>
                <a:srgbClr val="7030A0"/>
              </a:solidFill>
              <a:effectLst>
                <a:reflection blurRad="6350" stA="55000" endA="300" endPos="45500" dir="5400000" sy="-100000" algn="bl" rotWithShape="0"/>
              </a:effectLst>
            </a:endParaRPr>
          </a:p>
          <a:p>
            <a:pPr algn="ctr"/>
            <a:endParaRPr lang="en-US" dirty="0"/>
          </a:p>
        </p:txBody>
      </p:sp>
      <p:pic>
        <p:nvPicPr>
          <p:cNvPr id="13" name="Content Placeholder 10" descr="hình 14.jpg"/>
          <p:cNvPicPr>
            <a:picLocks noChangeAspect="1"/>
          </p:cNvPicPr>
          <p:nvPr/>
        </p:nvPicPr>
        <p:blipFill>
          <a:blip r:embed="rId3"/>
          <a:stretch>
            <a:fillRect/>
          </a:stretch>
        </p:blipFill>
        <p:spPr>
          <a:xfrm>
            <a:off x="2209800" y="3352800"/>
            <a:ext cx="2551322" cy="3233319"/>
          </a:xfrm>
          <a:prstGeom prst="rect">
            <a:avLst/>
          </a:prstGeom>
        </p:spPr>
      </p:pic>
      <p:sp>
        <p:nvSpPr>
          <p:cNvPr id="14" name="Content Placeholder 13"/>
          <p:cNvSpPr>
            <a:spLocks noGrp="1"/>
          </p:cNvSpPr>
          <p:nvPr>
            <p:ph sz="quarter" idx="4"/>
          </p:nvPr>
        </p:nvSpPr>
        <p:spPr/>
        <p:txBody>
          <a:bodyPr/>
          <a:lstStyle/>
          <a:p>
            <a:r>
              <a:rPr lang="en-US" b="1" dirty="0" err="1" smtClean="0"/>
              <a:t>Trang</a:t>
            </a:r>
            <a:r>
              <a:rPr lang="en-US" b="1" dirty="0" smtClean="0"/>
              <a:t> </a:t>
            </a:r>
            <a:r>
              <a:rPr lang="en-US" b="1" dirty="0" err="1" smtClean="0"/>
              <a:t>phục</a:t>
            </a:r>
            <a:r>
              <a:rPr lang="en-US" b="1" dirty="0" smtClean="0"/>
              <a:t> </a:t>
            </a:r>
            <a:r>
              <a:rPr lang="en-US" b="1" dirty="0" err="1" smtClean="0"/>
              <a:t>đó</a:t>
            </a:r>
            <a:r>
              <a:rPr lang="en-US" b="1" dirty="0" smtClean="0"/>
              <a:t> </a:t>
            </a:r>
            <a:r>
              <a:rPr lang="en-US" b="1" dirty="0" err="1" smtClean="0"/>
              <a:t>phù</a:t>
            </a:r>
            <a:r>
              <a:rPr lang="en-US" b="1" dirty="0" smtClean="0"/>
              <a:t> </a:t>
            </a:r>
            <a:r>
              <a:rPr lang="en-US" b="1" dirty="0" err="1" smtClean="0"/>
              <a:t>hợp</a:t>
            </a:r>
            <a:r>
              <a:rPr lang="en-US" b="1" dirty="0" smtClean="0"/>
              <a:t> </a:t>
            </a:r>
            <a:r>
              <a:rPr lang="en-US" b="1" dirty="0" err="1" smtClean="0"/>
              <a:t>với</a:t>
            </a:r>
            <a:r>
              <a:rPr lang="en-US" b="1" dirty="0" smtClean="0"/>
              <a:t> </a:t>
            </a:r>
            <a:r>
              <a:rPr lang="en-US" b="1" dirty="0" err="1" smtClean="0"/>
              <a:t>người</a:t>
            </a:r>
            <a:r>
              <a:rPr lang="en-US" b="1" dirty="0" smtClean="0"/>
              <a:t> </a:t>
            </a:r>
            <a:r>
              <a:rPr lang="en-US" b="1" dirty="0" err="1" smtClean="0"/>
              <a:t>có</a:t>
            </a:r>
            <a:r>
              <a:rPr lang="en-US" b="1" dirty="0" smtClean="0"/>
              <a:t> </a:t>
            </a:r>
            <a:r>
              <a:rPr lang="en-US" b="1" dirty="0" err="1" smtClean="0"/>
              <a:t>vóc</a:t>
            </a:r>
            <a:r>
              <a:rPr lang="en-US" b="1" dirty="0" smtClean="0"/>
              <a:t> </a:t>
            </a:r>
            <a:r>
              <a:rPr lang="en-US" b="1" dirty="0" err="1" smtClean="0"/>
              <a:t>dáng</a:t>
            </a:r>
            <a:r>
              <a:rPr lang="en-US" b="1" dirty="0" smtClean="0"/>
              <a:t> </a:t>
            </a:r>
            <a:r>
              <a:rPr lang="en-US" b="1" dirty="0" err="1" smtClean="0"/>
              <a:t>hơi</a:t>
            </a:r>
            <a:r>
              <a:rPr lang="en-US" b="1" dirty="0" smtClean="0"/>
              <a:t> </a:t>
            </a:r>
            <a:r>
              <a:rPr lang="en-US" b="1" dirty="0" err="1" smtClean="0"/>
              <a:t>mập</a:t>
            </a:r>
            <a:r>
              <a:rPr lang="en-US" dirty="0" smtClean="0"/>
              <a:t>.</a:t>
            </a:r>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edge">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1"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
                                        <p:tgtEl>
                                          <p:spTgt spid="14">
                                            <p:txEl>
                                              <p:pRg st="0" end="0"/>
                                            </p:txEl>
                                          </p:spTgt>
                                        </p:tgtEl>
                                      </p:cBhvr>
                                    </p:animEffect>
                                    <p:anim calcmode="lin" valueType="num">
                                      <p:cBhvr>
                                        <p:cTn id="36"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14">
                                            <p:txEl>
                                              <p:pRg st="0" end="0"/>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7" grpId="0" build="p"/>
      <p:bldP spid="8" grpId="1"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fontScale="90000"/>
          </a:bodyPr>
          <a:lstStyle/>
          <a:p>
            <a:r>
              <a:rPr lang="en-US" dirty="0" smtClean="0">
                <a:ln>
                  <a:solidFill>
                    <a:srgbClr val="FF3300"/>
                  </a:solidFill>
                </a:ln>
                <a:effectLst>
                  <a:reflection blurRad="6350" stA="55000" endA="300" endPos="45500" dir="5400000" sy="-100000" algn="bl" rotWithShape="0"/>
                </a:effectLst>
              </a:rPr>
              <a:t>GAMESHOW ĐỐ VUI</a:t>
            </a:r>
            <a:br>
              <a:rPr lang="en-US" dirty="0" smtClean="0">
                <a:ln>
                  <a:solidFill>
                    <a:srgbClr val="FF3300"/>
                  </a:solidFill>
                </a:ln>
                <a:effectLst>
                  <a:reflection blurRad="6350" stA="55000" endA="300" endPos="45500" dir="5400000" sy="-100000" algn="bl" rotWithShape="0"/>
                </a:effectLst>
              </a:rPr>
            </a:br>
            <a:r>
              <a:rPr lang="en-US" dirty="0" smtClean="0">
                <a:ln>
                  <a:solidFill>
                    <a:srgbClr val="FF3300"/>
                  </a:solidFill>
                </a:ln>
                <a:effectLst>
                  <a:reflection blurRad="6350" stA="55000" endA="300" endPos="45500" dir="5400000" sy="-100000" algn="bl" rotWithShape="0"/>
                </a:effectLst>
              </a:rPr>
              <a:t>THỬ TÀI TRÍ NHỚ</a:t>
            </a:r>
            <a:endParaRPr lang="en-US" dirty="0"/>
          </a:p>
        </p:txBody>
      </p:sp>
      <p:sp>
        <p:nvSpPr>
          <p:cNvPr id="3" name="Text Placeholder 2"/>
          <p:cNvSpPr>
            <a:spLocks noGrp="1"/>
          </p:cNvSpPr>
          <p:nvPr>
            <p:ph type="body" idx="1"/>
          </p:nvPr>
        </p:nvSpPr>
        <p:spPr>
          <a:xfrm>
            <a:off x="533400" y="1371600"/>
            <a:ext cx="8153400" cy="955675"/>
          </a:xfrm>
        </p:spPr>
        <p:txBody>
          <a:bodyPr>
            <a:normAutofit fontScale="32500" lnSpcReduction="20000"/>
          </a:bodyPr>
          <a:lstStyle/>
          <a:p>
            <a:r>
              <a:rPr lang="en-US" dirty="0" smtClean="0">
                <a:ln>
                  <a:solidFill>
                    <a:srgbClr val="7030A0"/>
                  </a:solidFill>
                </a:ln>
                <a:solidFill>
                  <a:srgbClr val="7030A0"/>
                </a:solidFill>
                <a:effectLst>
                  <a:reflection blurRad="6350" stA="55000" endA="300" endPos="45500" dir="5400000" sy="-100000" algn="bl" rotWithShape="0"/>
                </a:effectLst>
              </a:rPr>
              <a:t> </a:t>
            </a:r>
          </a:p>
          <a:p>
            <a:pPr algn="ctr"/>
            <a:r>
              <a:rPr lang="en-US" sz="12300" dirty="0" err="1" smtClean="0">
                <a:ln>
                  <a:solidFill>
                    <a:srgbClr val="7030A0"/>
                  </a:solidFill>
                </a:ln>
                <a:solidFill>
                  <a:srgbClr val="7030A0"/>
                </a:solidFill>
                <a:effectLst>
                  <a:reflection blurRad="6350" stA="55000" endA="300" endPos="45500" dir="5400000" sy="-100000" algn="bl" rotWithShape="0"/>
                </a:effectLst>
              </a:rPr>
              <a:t>Câu</a:t>
            </a:r>
            <a:r>
              <a:rPr lang="en-US" sz="12300" dirty="0" smtClean="0">
                <a:ln>
                  <a:solidFill>
                    <a:srgbClr val="7030A0"/>
                  </a:solidFill>
                </a:ln>
                <a:solidFill>
                  <a:srgbClr val="7030A0"/>
                </a:solidFill>
                <a:effectLst>
                  <a:reflection blurRad="6350" stA="55000" endA="300" endPos="45500" dir="5400000" sy="-100000" algn="bl" rotWithShape="0"/>
                </a:effectLst>
              </a:rPr>
              <a:t> </a:t>
            </a:r>
            <a:r>
              <a:rPr lang="en-US" sz="12300" dirty="0" err="1" smtClean="0">
                <a:ln>
                  <a:solidFill>
                    <a:srgbClr val="7030A0"/>
                  </a:solidFill>
                </a:ln>
                <a:solidFill>
                  <a:srgbClr val="7030A0"/>
                </a:solidFill>
                <a:effectLst>
                  <a:reflection blurRad="6350" stA="55000" endA="300" endPos="45500" dir="5400000" sy="-100000" algn="bl" rotWithShape="0"/>
                </a:effectLst>
              </a:rPr>
              <a:t>hỏi</a:t>
            </a:r>
            <a:r>
              <a:rPr lang="en-US" sz="12300" dirty="0" smtClean="0">
                <a:ln>
                  <a:solidFill>
                    <a:srgbClr val="7030A0"/>
                  </a:solidFill>
                </a:ln>
                <a:solidFill>
                  <a:srgbClr val="7030A0"/>
                </a:solidFill>
                <a:effectLst>
                  <a:reflection blurRad="6350" stA="55000" endA="300" endPos="45500" dir="5400000" sy="-100000" algn="bl" rotWithShape="0"/>
                </a:effectLst>
              </a:rPr>
              <a:t> </a:t>
            </a:r>
            <a:r>
              <a:rPr lang="en-US" sz="12300" dirty="0" err="1" smtClean="0">
                <a:ln>
                  <a:solidFill>
                    <a:srgbClr val="7030A0"/>
                  </a:solidFill>
                </a:ln>
                <a:solidFill>
                  <a:srgbClr val="7030A0"/>
                </a:solidFill>
                <a:effectLst>
                  <a:reflection blurRad="6350" stA="55000" endA="300" endPos="45500" dir="5400000" sy="-100000" algn="bl" rotWithShape="0"/>
                </a:effectLst>
              </a:rPr>
              <a:t>số</a:t>
            </a:r>
            <a:r>
              <a:rPr lang="en-US" sz="12300" dirty="0" smtClean="0">
                <a:ln>
                  <a:solidFill>
                    <a:srgbClr val="7030A0"/>
                  </a:solidFill>
                </a:ln>
                <a:solidFill>
                  <a:srgbClr val="7030A0"/>
                </a:solidFill>
                <a:effectLst>
                  <a:reflection blurRad="6350" stA="55000" endA="300" endPos="45500" dir="5400000" sy="-100000" algn="bl" rotWithShape="0"/>
                </a:effectLst>
              </a:rPr>
              <a:t> 5: </a:t>
            </a:r>
          </a:p>
          <a:p>
            <a:endParaRPr lang="en-US" sz="4000" dirty="0"/>
          </a:p>
        </p:txBody>
      </p:sp>
      <p:sp>
        <p:nvSpPr>
          <p:cNvPr id="4" name="Content Placeholder 3"/>
          <p:cNvSpPr>
            <a:spLocks noGrp="1"/>
          </p:cNvSpPr>
          <p:nvPr>
            <p:ph sz="half" idx="2"/>
          </p:nvPr>
        </p:nvSpPr>
        <p:spPr>
          <a:xfrm>
            <a:off x="609600" y="2286000"/>
            <a:ext cx="8229600" cy="3951288"/>
          </a:xfrm>
        </p:spPr>
        <p:txBody>
          <a:bodyPr>
            <a:normAutofit/>
          </a:bodyPr>
          <a:lstStyle/>
          <a:p>
            <a:r>
              <a:rPr lang="en-US" sz="3600" b="1" dirty="0" err="1" smtClean="0">
                <a:ln>
                  <a:solidFill>
                    <a:schemeClr val="tx1"/>
                  </a:solidFill>
                </a:ln>
              </a:rPr>
              <a:t>Vóc</a:t>
            </a:r>
            <a:r>
              <a:rPr lang="en-US" sz="3600" b="1" dirty="0" smtClean="0">
                <a:ln>
                  <a:solidFill>
                    <a:schemeClr val="tx1"/>
                  </a:solidFill>
                </a:ln>
              </a:rPr>
              <a:t> </a:t>
            </a:r>
            <a:r>
              <a:rPr lang="en-US" sz="3600" b="1" dirty="0" err="1" smtClean="0">
                <a:ln>
                  <a:solidFill>
                    <a:schemeClr val="tx1"/>
                  </a:solidFill>
                </a:ln>
              </a:rPr>
              <a:t>người</a:t>
            </a:r>
            <a:r>
              <a:rPr lang="en-US" sz="3600" b="1" dirty="0" smtClean="0">
                <a:ln>
                  <a:solidFill>
                    <a:schemeClr val="tx1"/>
                  </a:solidFill>
                </a:ln>
              </a:rPr>
              <a:t> </a:t>
            </a:r>
            <a:r>
              <a:rPr lang="en-US" sz="3600" b="1" dirty="0" err="1" smtClean="0">
                <a:ln>
                  <a:solidFill>
                    <a:schemeClr val="tx1"/>
                  </a:solidFill>
                </a:ln>
              </a:rPr>
              <a:t>bạn</a:t>
            </a:r>
            <a:r>
              <a:rPr lang="en-US" sz="3600" b="1" dirty="0" smtClean="0">
                <a:ln>
                  <a:solidFill>
                    <a:schemeClr val="tx1"/>
                  </a:solidFill>
                </a:ln>
              </a:rPr>
              <a:t> </a:t>
            </a:r>
            <a:r>
              <a:rPr lang="en-US" sz="3600" b="1" dirty="0" err="1" smtClean="0">
                <a:ln>
                  <a:solidFill>
                    <a:schemeClr val="tx1"/>
                  </a:solidFill>
                </a:ln>
              </a:rPr>
              <a:t>như</a:t>
            </a:r>
            <a:r>
              <a:rPr lang="en-US" sz="3600" b="1" dirty="0" smtClean="0">
                <a:ln>
                  <a:solidFill>
                    <a:schemeClr val="tx1"/>
                  </a:solidFill>
                </a:ln>
              </a:rPr>
              <a:t> </a:t>
            </a:r>
            <a:r>
              <a:rPr lang="en-US" sz="3600" b="1" dirty="0" err="1" smtClean="0">
                <a:ln>
                  <a:solidFill>
                    <a:schemeClr val="tx1"/>
                  </a:solidFill>
                </a:ln>
              </a:rPr>
              <a:t>thế</a:t>
            </a:r>
            <a:r>
              <a:rPr lang="en-US" sz="3600" b="1" dirty="0" smtClean="0">
                <a:ln>
                  <a:solidFill>
                    <a:schemeClr val="tx1"/>
                  </a:solidFill>
                </a:ln>
              </a:rPr>
              <a:t> </a:t>
            </a:r>
            <a:r>
              <a:rPr lang="en-US" sz="3600" b="1" dirty="0" err="1" smtClean="0">
                <a:ln>
                  <a:solidFill>
                    <a:schemeClr val="tx1"/>
                  </a:solidFill>
                </a:ln>
              </a:rPr>
              <a:t>nào</a:t>
            </a:r>
            <a:r>
              <a:rPr lang="en-US" sz="3600" b="1" dirty="0" smtClean="0">
                <a:ln>
                  <a:solidFill>
                    <a:schemeClr val="tx1"/>
                  </a:solidFill>
                </a:ln>
              </a:rPr>
              <a:t>?</a:t>
            </a:r>
          </a:p>
          <a:p>
            <a:r>
              <a:rPr lang="en-US" sz="3600" b="1" dirty="0" err="1" smtClean="0">
                <a:ln>
                  <a:solidFill>
                    <a:schemeClr val="tx1"/>
                  </a:solidFill>
                </a:ln>
              </a:rPr>
              <a:t>Bạn</a:t>
            </a:r>
            <a:r>
              <a:rPr lang="en-US" sz="3600" b="1" dirty="0" smtClean="0">
                <a:ln>
                  <a:solidFill>
                    <a:schemeClr val="tx1"/>
                  </a:solidFill>
                </a:ln>
              </a:rPr>
              <a:t> </a:t>
            </a:r>
            <a:r>
              <a:rPr lang="en-US" sz="3600" b="1" dirty="0" err="1" smtClean="0">
                <a:ln>
                  <a:solidFill>
                    <a:schemeClr val="tx1"/>
                  </a:solidFill>
                </a:ln>
              </a:rPr>
              <a:t>hãy</a:t>
            </a:r>
            <a:r>
              <a:rPr lang="en-US" sz="3600" b="1" dirty="0" smtClean="0">
                <a:ln>
                  <a:solidFill>
                    <a:schemeClr val="tx1"/>
                  </a:solidFill>
                </a:ln>
              </a:rPr>
              <a:t> </a:t>
            </a:r>
            <a:r>
              <a:rPr lang="en-US" sz="3600" b="1" dirty="0" err="1" smtClean="0">
                <a:ln>
                  <a:solidFill>
                    <a:schemeClr val="tx1"/>
                  </a:solidFill>
                </a:ln>
              </a:rPr>
              <a:t>tự</a:t>
            </a:r>
            <a:r>
              <a:rPr lang="en-US" sz="3600" b="1" dirty="0" smtClean="0">
                <a:ln>
                  <a:solidFill>
                    <a:schemeClr val="tx1"/>
                  </a:solidFill>
                </a:ln>
              </a:rPr>
              <a:t> </a:t>
            </a:r>
            <a:r>
              <a:rPr lang="en-US" sz="3600" b="1" dirty="0" err="1" smtClean="0">
                <a:ln>
                  <a:solidFill>
                    <a:schemeClr val="tx1"/>
                  </a:solidFill>
                </a:ln>
              </a:rPr>
              <a:t>chọn</a:t>
            </a:r>
            <a:r>
              <a:rPr lang="en-US" sz="3600" b="1" dirty="0" smtClean="0">
                <a:ln>
                  <a:solidFill>
                    <a:schemeClr val="tx1"/>
                  </a:solidFill>
                </a:ln>
              </a:rPr>
              <a:t> </a:t>
            </a:r>
            <a:r>
              <a:rPr lang="en-US" sz="3600" b="1" dirty="0" err="1" smtClean="0">
                <a:ln>
                  <a:solidFill>
                    <a:schemeClr val="tx1"/>
                  </a:solidFill>
                </a:ln>
              </a:rPr>
              <a:t>một</a:t>
            </a:r>
            <a:r>
              <a:rPr lang="en-US" sz="3600" b="1" dirty="0" smtClean="0">
                <a:ln>
                  <a:solidFill>
                    <a:schemeClr val="tx1"/>
                  </a:solidFill>
                </a:ln>
              </a:rPr>
              <a:t> </a:t>
            </a:r>
            <a:r>
              <a:rPr lang="en-US" sz="3600" b="1" dirty="0" err="1" smtClean="0">
                <a:ln>
                  <a:solidFill>
                    <a:schemeClr val="tx1"/>
                  </a:solidFill>
                </a:ln>
              </a:rPr>
              <a:t>loại</a:t>
            </a:r>
            <a:r>
              <a:rPr lang="en-US" sz="3600" b="1" dirty="0" smtClean="0">
                <a:ln>
                  <a:solidFill>
                    <a:schemeClr val="tx1"/>
                  </a:solidFill>
                </a:ln>
              </a:rPr>
              <a:t> </a:t>
            </a:r>
            <a:r>
              <a:rPr lang="en-US" sz="3600" b="1" dirty="0" err="1" smtClean="0">
                <a:ln>
                  <a:solidFill>
                    <a:schemeClr val="tx1"/>
                  </a:solidFill>
                </a:ln>
              </a:rPr>
              <a:t>vải</a:t>
            </a:r>
            <a:r>
              <a:rPr lang="en-US" sz="3600" b="1" dirty="0" smtClean="0">
                <a:ln>
                  <a:solidFill>
                    <a:schemeClr val="tx1"/>
                  </a:solidFill>
                </a:ln>
              </a:rPr>
              <a:t> </a:t>
            </a:r>
            <a:r>
              <a:rPr lang="en-US" sz="3600" b="1" dirty="0" err="1" smtClean="0">
                <a:ln>
                  <a:solidFill>
                    <a:schemeClr val="tx1"/>
                  </a:solidFill>
                </a:ln>
              </a:rPr>
              <a:t>phù</a:t>
            </a:r>
            <a:r>
              <a:rPr lang="en-US" sz="3600" b="1" dirty="0" smtClean="0">
                <a:ln>
                  <a:solidFill>
                    <a:schemeClr val="tx1"/>
                  </a:solidFill>
                </a:ln>
              </a:rPr>
              <a:t> </a:t>
            </a:r>
            <a:r>
              <a:rPr lang="en-US" sz="3600" b="1" dirty="0" err="1" smtClean="0">
                <a:ln>
                  <a:solidFill>
                    <a:schemeClr val="tx1"/>
                  </a:solidFill>
                </a:ln>
              </a:rPr>
              <a:t>hợp</a:t>
            </a:r>
            <a:r>
              <a:rPr lang="en-US" sz="3600" b="1" dirty="0" smtClean="0">
                <a:ln>
                  <a:solidFill>
                    <a:schemeClr val="tx1"/>
                  </a:solidFill>
                </a:ln>
              </a:rPr>
              <a:t> </a:t>
            </a:r>
            <a:r>
              <a:rPr lang="en-US" sz="3600" b="1" dirty="0" err="1" smtClean="0">
                <a:ln>
                  <a:solidFill>
                    <a:schemeClr val="tx1"/>
                  </a:solidFill>
                </a:ln>
              </a:rPr>
              <a:t>với</a:t>
            </a:r>
            <a:r>
              <a:rPr lang="en-US" sz="3600" b="1" dirty="0" smtClean="0">
                <a:ln>
                  <a:solidFill>
                    <a:schemeClr val="tx1"/>
                  </a:solidFill>
                </a:ln>
              </a:rPr>
              <a:t> </a:t>
            </a:r>
            <a:r>
              <a:rPr lang="en-US" sz="3600" b="1" dirty="0" err="1" smtClean="0">
                <a:ln>
                  <a:solidFill>
                    <a:schemeClr val="tx1"/>
                  </a:solidFill>
                </a:ln>
              </a:rPr>
              <a:t>mình</a:t>
            </a:r>
            <a:r>
              <a:rPr lang="en-US" sz="3600" b="1" dirty="0" smtClean="0">
                <a:ln>
                  <a:solidFill>
                    <a:schemeClr val="tx1"/>
                  </a:solidFill>
                </a:ln>
              </a:rPr>
              <a:t> </a:t>
            </a:r>
            <a:r>
              <a:rPr lang="en-US" sz="3600" b="1" dirty="0" err="1" smtClean="0">
                <a:ln>
                  <a:solidFill>
                    <a:schemeClr val="tx1"/>
                  </a:solidFill>
                </a:ln>
              </a:rPr>
              <a:t>và</a:t>
            </a:r>
            <a:r>
              <a:rPr lang="en-US" sz="3600" b="1" dirty="0" smtClean="0">
                <a:ln>
                  <a:solidFill>
                    <a:schemeClr val="tx1"/>
                  </a:solidFill>
                </a:ln>
              </a:rPr>
              <a:t> </a:t>
            </a:r>
            <a:r>
              <a:rPr lang="en-US" sz="3600" b="1" dirty="0" err="1" smtClean="0">
                <a:ln>
                  <a:solidFill>
                    <a:schemeClr val="tx1"/>
                  </a:solidFill>
                </a:ln>
              </a:rPr>
              <a:t>nêu</a:t>
            </a:r>
            <a:r>
              <a:rPr lang="en-US" sz="3600" b="1" dirty="0" smtClean="0">
                <a:ln>
                  <a:solidFill>
                    <a:schemeClr val="tx1"/>
                  </a:solidFill>
                </a:ln>
              </a:rPr>
              <a:t> </a:t>
            </a:r>
            <a:r>
              <a:rPr lang="en-US" sz="3600" b="1" dirty="0" err="1" smtClean="0">
                <a:ln>
                  <a:solidFill>
                    <a:schemeClr val="tx1"/>
                  </a:solidFill>
                </a:ln>
              </a:rPr>
              <a:t>lí</a:t>
            </a:r>
            <a:r>
              <a:rPr lang="en-US" sz="3600" b="1" dirty="0" smtClean="0">
                <a:ln>
                  <a:solidFill>
                    <a:schemeClr val="tx1"/>
                  </a:solidFill>
                </a:ln>
              </a:rPr>
              <a:t> do </a:t>
            </a:r>
            <a:r>
              <a:rPr lang="en-US" sz="3600" b="1" dirty="0" err="1" smtClean="0">
                <a:ln>
                  <a:solidFill>
                    <a:schemeClr val="tx1"/>
                  </a:solidFill>
                </a:ln>
              </a:rPr>
              <a:t>tại</a:t>
            </a:r>
            <a:r>
              <a:rPr lang="en-US" sz="3600" b="1" dirty="0" smtClean="0">
                <a:ln>
                  <a:solidFill>
                    <a:schemeClr val="tx1"/>
                  </a:solidFill>
                </a:ln>
              </a:rPr>
              <a:t> </a:t>
            </a:r>
            <a:r>
              <a:rPr lang="en-US" sz="3600" b="1" dirty="0" err="1" smtClean="0">
                <a:ln>
                  <a:solidFill>
                    <a:schemeClr val="tx1"/>
                  </a:solidFill>
                </a:ln>
              </a:rPr>
              <a:t>sao</a:t>
            </a:r>
            <a:r>
              <a:rPr lang="en-US" sz="3600" b="1" dirty="0" smtClean="0">
                <a:ln>
                  <a:solidFill>
                    <a:schemeClr val="tx1"/>
                  </a:solidFill>
                </a:ln>
              </a:rPr>
              <a:t> </a:t>
            </a:r>
            <a:r>
              <a:rPr lang="en-US" sz="3600" b="1" dirty="0" err="1" smtClean="0">
                <a:ln>
                  <a:solidFill>
                    <a:schemeClr val="tx1"/>
                  </a:solidFill>
                </a:ln>
              </a:rPr>
              <a:t>bạn</a:t>
            </a:r>
            <a:r>
              <a:rPr lang="en-US" sz="3600" b="1" dirty="0" smtClean="0">
                <a:ln>
                  <a:solidFill>
                    <a:schemeClr val="tx1"/>
                  </a:solidFill>
                </a:ln>
              </a:rPr>
              <a:t> </a:t>
            </a:r>
            <a:r>
              <a:rPr lang="en-US" sz="3600" b="1" dirty="0" err="1" smtClean="0">
                <a:ln>
                  <a:solidFill>
                    <a:schemeClr val="tx1"/>
                  </a:solidFill>
                </a:ln>
              </a:rPr>
              <a:t>lại</a:t>
            </a:r>
            <a:r>
              <a:rPr lang="en-US" sz="3600" b="1" dirty="0" smtClean="0">
                <a:ln>
                  <a:solidFill>
                    <a:schemeClr val="tx1"/>
                  </a:solidFill>
                </a:ln>
              </a:rPr>
              <a:t> </a:t>
            </a:r>
            <a:r>
              <a:rPr lang="en-US" sz="3600" b="1" dirty="0" err="1" smtClean="0">
                <a:ln>
                  <a:solidFill>
                    <a:schemeClr val="tx1"/>
                  </a:solidFill>
                </a:ln>
              </a:rPr>
              <a:t>chọn</a:t>
            </a:r>
            <a:r>
              <a:rPr lang="en-US" sz="3600" b="1" dirty="0" smtClean="0">
                <a:ln>
                  <a:solidFill>
                    <a:schemeClr val="tx1"/>
                  </a:solidFill>
                </a:ln>
              </a:rPr>
              <a:t> </a:t>
            </a:r>
            <a:r>
              <a:rPr lang="en-US" sz="3600" b="1" dirty="0" err="1" smtClean="0">
                <a:ln>
                  <a:solidFill>
                    <a:schemeClr val="tx1"/>
                  </a:solidFill>
                </a:ln>
              </a:rPr>
              <a:t>loại</a:t>
            </a:r>
            <a:r>
              <a:rPr lang="en-US" sz="3600" b="1" dirty="0" smtClean="0">
                <a:ln>
                  <a:solidFill>
                    <a:schemeClr val="tx1"/>
                  </a:solidFill>
                </a:ln>
              </a:rPr>
              <a:t> </a:t>
            </a:r>
            <a:r>
              <a:rPr lang="en-US" sz="3600" b="1" dirty="0" err="1" smtClean="0">
                <a:ln>
                  <a:solidFill>
                    <a:schemeClr val="tx1"/>
                  </a:solidFill>
                </a:ln>
              </a:rPr>
              <a:t>vải</a:t>
            </a:r>
            <a:r>
              <a:rPr lang="en-US" sz="3600" b="1" dirty="0" smtClean="0">
                <a:ln>
                  <a:solidFill>
                    <a:schemeClr val="tx1"/>
                  </a:solidFill>
                </a:ln>
              </a:rPr>
              <a:t> </a:t>
            </a:r>
            <a:r>
              <a:rPr lang="en-US" sz="3600" b="1" dirty="0" err="1" smtClean="0">
                <a:ln>
                  <a:solidFill>
                    <a:schemeClr val="tx1"/>
                  </a:solidFill>
                </a:ln>
              </a:rPr>
              <a:t>đó</a:t>
            </a:r>
            <a:r>
              <a:rPr lang="en-US" sz="3600" b="1" dirty="0" smtClean="0">
                <a:ln>
                  <a:solidFill>
                    <a:schemeClr val="tx1"/>
                  </a:solidFill>
                </a:ln>
              </a:rPr>
              <a:t>.</a:t>
            </a:r>
          </a:p>
        </p:txBody>
      </p:sp>
      <p:sp>
        <p:nvSpPr>
          <p:cNvPr id="8" name="Smiley Face 7"/>
          <p:cNvSpPr/>
          <p:nvPr/>
        </p:nvSpPr>
        <p:spPr>
          <a:xfrm>
            <a:off x="7239000" y="228600"/>
            <a:ext cx="1295400" cy="1143000"/>
          </a:xfrm>
          <a:prstGeom prst="smileyFac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80">
                                          <p:stCondLst>
                                            <p:cond delay="0"/>
                                          </p:stCondLst>
                                        </p:cTn>
                                        <p:tgtEl>
                                          <p:spTgt spid="4">
                                            <p:txEl>
                                              <p:pRg st="0" end="0"/>
                                            </p:txEl>
                                          </p:spTgt>
                                        </p:tgtEl>
                                      </p:cBhvr>
                                    </p:animEffect>
                                    <p:anim calcmode="lin" valueType="num">
                                      <p:cBhvr>
                                        <p:cTn id="3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xEl>
                                              <p:pRg st="0" end="0"/>
                                            </p:txEl>
                                          </p:spTgt>
                                        </p:tgtEl>
                                      </p:cBhvr>
                                      <p:to x="100000" y="60000"/>
                                    </p:animScale>
                                    <p:animScale>
                                      <p:cBhvr>
                                        <p:cTn id="40" dur="166" decel="50000">
                                          <p:stCondLst>
                                            <p:cond delay="676"/>
                                          </p:stCondLst>
                                        </p:cTn>
                                        <p:tgtEl>
                                          <p:spTgt spid="4">
                                            <p:txEl>
                                              <p:pRg st="0" end="0"/>
                                            </p:txEl>
                                          </p:spTgt>
                                        </p:tgtEl>
                                      </p:cBhvr>
                                      <p:to x="100000" y="100000"/>
                                    </p:animScale>
                                    <p:animScale>
                                      <p:cBhvr>
                                        <p:cTn id="41" dur="26">
                                          <p:stCondLst>
                                            <p:cond delay="1312"/>
                                          </p:stCondLst>
                                        </p:cTn>
                                        <p:tgtEl>
                                          <p:spTgt spid="4">
                                            <p:txEl>
                                              <p:pRg st="0" end="0"/>
                                            </p:txEl>
                                          </p:spTgt>
                                        </p:tgtEl>
                                      </p:cBhvr>
                                      <p:to x="100000" y="80000"/>
                                    </p:animScale>
                                    <p:animScale>
                                      <p:cBhvr>
                                        <p:cTn id="42" dur="166" decel="50000">
                                          <p:stCondLst>
                                            <p:cond delay="1338"/>
                                          </p:stCondLst>
                                        </p:cTn>
                                        <p:tgtEl>
                                          <p:spTgt spid="4">
                                            <p:txEl>
                                              <p:pRg st="0" end="0"/>
                                            </p:txEl>
                                          </p:spTgt>
                                        </p:tgtEl>
                                      </p:cBhvr>
                                      <p:to x="100000" y="100000"/>
                                    </p:animScale>
                                    <p:animScale>
                                      <p:cBhvr>
                                        <p:cTn id="43" dur="26">
                                          <p:stCondLst>
                                            <p:cond delay="1642"/>
                                          </p:stCondLst>
                                        </p:cTn>
                                        <p:tgtEl>
                                          <p:spTgt spid="4">
                                            <p:txEl>
                                              <p:pRg st="0" end="0"/>
                                            </p:txEl>
                                          </p:spTgt>
                                        </p:tgtEl>
                                      </p:cBhvr>
                                      <p:to x="100000" y="90000"/>
                                    </p:animScale>
                                    <p:animScale>
                                      <p:cBhvr>
                                        <p:cTn id="44" dur="166" decel="50000">
                                          <p:stCondLst>
                                            <p:cond delay="1668"/>
                                          </p:stCondLst>
                                        </p:cTn>
                                        <p:tgtEl>
                                          <p:spTgt spid="4">
                                            <p:txEl>
                                              <p:pRg st="0" end="0"/>
                                            </p:txEl>
                                          </p:spTgt>
                                        </p:tgtEl>
                                      </p:cBhvr>
                                      <p:to x="100000" y="100000"/>
                                    </p:animScale>
                                    <p:animScale>
                                      <p:cBhvr>
                                        <p:cTn id="45" dur="26">
                                          <p:stCondLst>
                                            <p:cond delay="1808"/>
                                          </p:stCondLst>
                                        </p:cTn>
                                        <p:tgtEl>
                                          <p:spTgt spid="4">
                                            <p:txEl>
                                              <p:pRg st="0" end="0"/>
                                            </p:txEl>
                                          </p:spTgt>
                                        </p:tgtEl>
                                      </p:cBhvr>
                                      <p:to x="100000" y="95000"/>
                                    </p:animScale>
                                    <p:animScale>
                                      <p:cBhvr>
                                        <p:cTn id="46" dur="166" decel="50000">
                                          <p:stCondLst>
                                            <p:cond delay="1834"/>
                                          </p:stCondLst>
                                        </p:cTn>
                                        <p:tgtEl>
                                          <p:spTgt spid="4">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down)">
                                      <p:cBhvr>
                                        <p:cTn id="51" dur="580">
                                          <p:stCondLst>
                                            <p:cond delay="0"/>
                                          </p:stCondLst>
                                        </p:cTn>
                                        <p:tgtEl>
                                          <p:spTgt spid="4">
                                            <p:txEl>
                                              <p:pRg st="1" end="1"/>
                                            </p:txEl>
                                          </p:spTgt>
                                        </p:tgtEl>
                                      </p:cBhvr>
                                    </p:animEffect>
                                    <p:anim calcmode="lin" valueType="num">
                                      <p:cBhvr>
                                        <p:cTn id="5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xEl>
                                              <p:pRg st="1" end="1"/>
                                            </p:txEl>
                                          </p:spTgt>
                                        </p:tgtEl>
                                      </p:cBhvr>
                                      <p:to x="100000" y="60000"/>
                                    </p:animScale>
                                    <p:animScale>
                                      <p:cBhvr>
                                        <p:cTn id="58" dur="166" decel="50000">
                                          <p:stCondLst>
                                            <p:cond delay="676"/>
                                          </p:stCondLst>
                                        </p:cTn>
                                        <p:tgtEl>
                                          <p:spTgt spid="4">
                                            <p:txEl>
                                              <p:pRg st="1" end="1"/>
                                            </p:txEl>
                                          </p:spTgt>
                                        </p:tgtEl>
                                      </p:cBhvr>
                                      <p:to x="100000" y="100000"/>
                                    </p:animScale>
                                    <p:animScale>
                                      <p:cBhvr>
                                        <p:cTn id="59" dur="26">
                                          <p:stCondLst>
                                            <p:cond delay="1312"/>
                                          </p:stCondLst>
                                        </p:cTn>
                                        <p:tgtEl>
                                          <p:spTgt spid="4">
                                            <p:txEl>
                                              <p:pRg st="1" end="1"/>
                                            </p:txEl>
                                          </p:spTgt>
                                        </p:tgtEl>
                                      </p:cBhvr>
                                      <p:to x="100000" y="80000"/>
                                    </p:animScale>
                                    <p:animScale>
                                      <p:cBhvr>
                                        <p:cTn id="60" dur="166" decel="50000">
                                          <p:stCondLst>
                                            <p:cond delay="1338"/>
                                          </p:stCondLst>
                                        </p:cTn>
                                        <p:tgtEl>
                                          <p:spTgt spid="4">
                                            <p:txEl>
                                              <p:pRg st="1" end="1"/>
                                            </p:txEl>
                                          </p:spTgt>
                                        </p:tgtEl>
                                      </p:cBhvr>
                                      <p:to x="100000" y="100000"/>
                                    </p:animScale>
                                    <p:animScale>
                                      <p:cBhvr>
                                        <p:cTn id="61" dur="26">
                                          <p:stCondLst>
                                            <p:cond delay="1642"/>
                                          </p:stCondLst>
                                        </p:cTn>
                                        <p:tgtEl>
                                          <p:spTgt spid="4">
                                            <p:txEl>
                                              <p:pRg st="1" end="1"/>
                                            </p:txEl>
                                          </p:spTgt>
                                        </p:tgtEl>
                                      </p:cBhvr>
                                      <p:to x="100000" y="90000"/>
                                    </p:animScale>
                                    <p:animScale>
                                      <p:cBhvr>
                                        <p:cTn id="62" dur="166" decel="50000">
                                          <p:stCondLst>
                                            <p:cond delay="1668"/>
                                          </p:stCondLst>
                                        </p:cTn>
                                        <p:tgtEl>
                                          <p:spTgt spid="4">
                                            <p:txEl>
                                              <p:pRg st="1" end="1"/>
                                            </p:txEl>
                                          </p:spTgt>
                                        </p:tgtEl>
                                      </p:cBhvr>
                                      <p:to x="100000" y="100000"/>
                                    </p:animScale>
                                    <p:animScale>
                                      <p:cBhvr>
                                        <p:cTn id="63" dur="26">
                                          <p:stCondLst>
                                            <p:cond delay="1808"/>
                                          </p:stCondLst>
                                        </p:cTn>
                                        <p:tgtEl>
                                          <p:spTgt spid="4">
                                            <p:txEl>
                                              <p:pRg st="1" end="1"/>
                                            </p:txEl>
                                          </p:spTgt>
                                        </p:tgtEl>
                                      </p:cBhvr>
                                      <p:to x="100000" y="95000"/>
                                    </p:animScale>
                                    <p:animScale>
                                      <p:cBhvr>
                                        <p:cTn id="64"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KHUNG2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4580" name="Picture 4" descr="naturesun"/>
          <p:cNvPicPr>
            <a:picLocks noChangeAspect="1" noChangeArrowheads="1" noCrop="1"/>
          </p:cNvPicPr>
          <p:nvPr/>
        </p:nvPicPr>
        <p:blipFill>
          <a:blip r:embed="rId4">
            <a:lum contrast="36000"/>
          </a:blip>
          <a:srcRect/>
          <a:stretch>
            <a:fillRect/>
          </a:stretch>
        </p:blipFill>
        <p:spPr bwMode="auto">
          <a:xfrm>
            <a:off x="3581400" y="1219200"/>
            <a:ext cx="2400300" cy="1239838"/>
          </a:xfrm>
          <a:prstGeom prst="rect">
            <a:avLst/>
          </a:prstGeom>
          <a:noFill/>
          <a:ln w="9525">
            <a:noFill/>
            <a:miter lim="800000"/>
            <a:headEnd/>
            <a:tailEnd/>
          </a:ln>
        </p:spPr>
      </p:pic>
      <p:sp>
        <p:nvSpPr>
          <p:cNvPr id="24581" name="Text Box 5"/>
          <p:cNvSpPr txBox="1">
            <a:spLocks noChangeArrowheads="1"/>
          </p:cNvSpPr>
          <p:nvPr/>
        </p:nvSpPr>
        <p:spPr bwMode="auto">
          <a:xfrm>
            <a:off x="1447800" y="2746375"/>
            <a:ext cx="6624638" cy="3477875"/>
          </a:xfrm>
          <a:prstGeom prst="rect">
            <a:avLst/>
          </a:prstGeom>
          <a:noFill/>
          <a:ln w="9525">
            <a:noFill/>
            <a:miter lim="800000"/>
            <a:headEnd/>
            <a:tailEnd/>
          </a:ln>
          <a:effectLst/>
        </p:spPr>
        <p:txBody>
          <a:bodyPr>
            <a:prstTxWarp prst="textDoubleWave1">
              <a:avLst/>
            </a:prstTxWarp>
            <a:spAutoFit/>
          </a:bodyPr>
          <a:lstStyle/>
          <a:p>
            <a:pPr algn="ctr"/>
            <a:r>
              <a:rPr lang="en-US" sz="4400" dirty="0">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a:reflection blurRad="6350" stA="55000" endA="300" endPos="45500" dir="5400000" sy="-100000" algn="bl" rotWithShape="0"/>
                </a:effectLst>
                <a:latin typeface="Times New Roman" pitchFamily="18" charset="0"/>
              </a:rPr>
              <a:t>CẢM ƠN CÔ VÀ CÁC BẠN ĐÃ THAM DỰ BUỔI THUYẾT TRÌNH HÔM NAY VÀ XIN KÍNH CHÀO TẠM BIỆT</a:t>
            </a:r>
          </a:p>
        </p:txBody>
      </p:sp>
      <p:pic>
        <p:nvPicPr>
          <p:cNvPr id="24582" name="Turkish.mid">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5629" fill="hold"/>
                                        <p:tgtEl>
                                          <p:spTgt spid="24582"/>
                                        </p:tgtEl>
                                      </p:cBhvr>
                                    </p:cmd>
                                  </p:childTnLst>
                                </p:cTn>
                              </p:par>
                              <p:par>
                                <p:cTn id="7" presetID="7" presetClass="entr" presetSubtype="4" repeatCount="indefinite" fill="hold" nodeType="withEffect">
                                  <p:stCondLst>
                                    <p:cond delay="500"/>
                                  </p:stCondLst>
                                  <p:childTnLst>
                                    <p:set>
                                      <p:cBhvr>
                                        <p:cTn id="8" dur="1" fill="hold">
                                          <p:stCondLst>
                                            <p:cond delay="0"/>
                                          </p:stCondLst>
                                        </p:cTn>
                                        <p:tgtEl>
                                          <p:spTgt spid="24580"/>
                                        </p:tgtEl>
                                        <p:attrNameLst>
                                          <p:attrName>style.visibility</p:attrName>
                                        </p:attrNameLst>
                                      </p:cBhvr>
                                      <p:to>
                                        <p:strVal val="visible"/>
                                      </p:to>
                                    </p:set>
                                    <p:anim calcmode="lin" valueType="num">
                                      <p:cBhvr additive="base">
                                        <p:cTn id="9" dur="3000" fill="hold"/>
                                        <p:tgtEl>
                                          <p:spTgt spid="24580"/>
                                        </p:tgtEl>
                                        <p:attrNameLst>
                                          <p:attrName>ppt_x</p:attrName>
                                        </p:attrNameLst>
                                      </p:cBhvr>
                                      <p:tavLst>
                                        <p:tav tm="0">
                                          <p:val>
                                            <p:strVal val="#ppt_x"/>
                                          </p:val>
                                        </p:tav>
                                        <p:tav tm="100000">
                                          <p:val>
                                            <p:strVal val="#ppt_x"/>
                                          </p:val>
                                        </p:tav>
                                      </p:tavLst>
                                    </p:anim>
                                    <p:anim calcmode="lin" valueType="num">
                                      <p:cBhvr additive="base">
                                        <p:cTn id="10" dur="30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plus(in)">
                                      <p:cBhvr>
                                        <p:cTn id="15"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4582"/>
                </p:tgtEl>
              </p:cMediaNode>
            </p:audio>
          </p:childTnLst>
        </p:cTn>
      </p:par>
    </p:tnLst>
    <p:bldLst>
      <p:bldP spid="2458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362075"/>
          </a:xfrm>
        </p:spPr>
        <p:txBody>
          <a:bodyPr>
            <a:normAutofit/>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TƯ VẤN VỀ VẢI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br>
            <a:r>
              <a:rPr lang="en-US" sz="2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DÀNH CHO TRANG PHỤC THỜI TRANG XUÂN - HÈ</a:t>
            </a:r>
            <a:endParaRPr lang="en-US" sz="28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3" name="Text Placeholder 2"/>
          <p:cNvSpPr>
            <a:spLocks noGrp="1"/>
          </p:cNvSpPr>
          <p:nvPr>
            <p:ph type="body" idx="1"/>
          </p:nvPr>
        </p:nvSpPr>
        <p:spPr>
          <a:xfrm>
            <a:off x="762000" y="1828800"/>
            <a:ext cx="7772400" cy="3124199"/>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smtClean="0">
                <a:solidFill>
                  <a:schemeClr val="tx1"/>
                </a:solidFill>
                <a:latin typeface="Arial" pitchFamily="34" charset="0"/>
                <a:cs typeface="Arial" pitchFamily="34" charset="0"/>
              </a:rPr>
              <a:t>Ở </a:t>
            </a:r>
            <a:r>
              <a:rPr lang="en-US" dirty="0" err="1" smtClean="0">
                <a:solidFill>
                  <a:schemeClr val="tx1"/>
                </a:solidFill>
                <a:latin typeface="Arial" pitchFamily="34" charset="0"/>
                <a:cs typeface="Arial" pitchFamily="34" charset="0"/>
              </a:rPr>
              <a:t>Việt</a:t>
            </a:r>
            <a:r>
              <a:rPr lang="en-US" dirty="0" smtClean="0">
                <a:solidFill>
                  <a:schemeClr val="tx1"/>
                </a:solidFill>
                <a:latin typeface="Arial" pitchFamily="34" charset="0"/>
                <a:cs typeface="Arial" pitchFamily="34" charset="0"/>
              </a:rPr>
              <a:t> Nam, </a:t>
            </a:r>
            <a:r>
              <a:rPr lang="en-US" dirty="0" err="1" smtClean="0">
                <a:solidFill>
                  <a:schemeClr val="tx1"/>
                </a:solidFill>
                <a:latin typeface="Arial" pitchFamily="34" charset="0"/>
                <a:cs typeface="Arial" pitchFamily="34" charset="0"/>
              </a:rPr>
              <a:t>mùa</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Xuân</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Hè</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thường</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có</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thời</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tiết</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ấm</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nóng</a:t>
            </a:r>
            <a:r>
              <a:rPr lang="en-US" dirty="0" smtClean="0">
                <a:solidFill>
                  <a:schemeClr val="tx1"/>
                </a:solidFill>
                <a:latin typeface="Arial" pitchFamily="34" charset="0"/>
                <a:cs typeface="Arial" pitchFamily="34" charset="0"/>
              </a:rPr>
              <a:t>. </a:t>
            </a:r>
            <a:r>
              <a:rPr lang="vi-VN" dirty="0" smtClean="0">
                <a:solidFill>
                  <a:schemeClr val="tx1"/>
                </a:solidFill>
                <a:latin typeface="Arial" pitchFamily="34" charset="0"/>
                <a:cs typeface="Arial" pitchFamily="34" charset="0"/>
              </a:rPr>
              <a:t>Vải </a:t>
            </a:r>
            <a:r>
              <a:rPr lang="en-US" dirty="0" err="1" smtClean="0">
                <a:solidFill>
                  <a:schemeClr val="tx1"/>
                </a:solidFill>
                <a:latin typeface="Arial" pitchFamily="34" charset="0"/>
                <a:cs typeface="Arial" pitchFamily="34" charset="0"/>
              </a:rPr>
              <a:t>tơ</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tằm</a:t>
            </a:r>
            <a:r>
              <a:rPr lang="en-US" dirty="0" smtClean="0">
                <a:solidFill>
                  <a:schemeClr val="tx1"/>
                </a:solidFill>
                <a:latin typeface="Arial" pitchFamily="34" charset="0"/>
                <a:cs typeface="Arial" pitchFamily="34" charset="0"/>
              </a:rPr>
              <a:t> , </a:t>
            </a:r>
            <a:r>
              <a:rPr lang="en-US" dirty="0" err="1" smtClean="0">
                <a:solidFill>
                  <a:schemeClr val="tx1"/>
                </a:solidFill>
                <a:latin typeface="Arial" pitchFamily="34" charset="0"/>
                <a:cs typeface="Arial" pitchFamily="34" charset="0"/>
              </a:rPr>
              <a:t>vải</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bông</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có</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nguồn</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gốc</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từ</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thiên</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nhiên</a:t>
            </a:r>
            <a:r>
              <a:rPr lang="en-US" dirty="0" smtClean="0">
                <a:solidFill>
                  <a:schemeClr val="tx1"/>
                </a:solidFill>
                <a:latin typeface="Arial" pitchFamily="34" charset="0"/>
                <a:cs typeface="Arial" pitchFamily="34" charset="0"/>
              </a:rPr>
              <a:t> </a:t>
            </a:r>
            <a:r>
              <a:rPr lang="vi-VN" dirty="0" smtClean="0">
                <a:solidFill>
                  <a:schemeClr val="tx1"/>
                </a:solidFill>
                <a:latin typeface="Arial" pitchFamily="34" charset="0"/>
                <a:cs typeface="Arial" pitchFamily="34" charset="0"/>
              </a:rPr>
              <a:t>cực mỏng </a:t>
            </a:r>
            <a:r>
              <a:rPr lang="en-US" dirty="0" smtClean="0">
                <a:solidFill>
                  <a:schemeClr val="tx1"/>
                </a:solidFill>
                <a:latin typeface="Arial" pitchFamily="34" charset="0"/>
                <a:cs typeface="Arial" pitchFamily="34" charset="0"/>
              </a:rPr>
              <a:t>hay </a:t>
            </a:r>
            <a:r>
              <a:rPr lang="en-US" dirty="0" err="1" smtClean="0">
                <a:solidFill>
                  <a:schemeClr val="tx1"/>
                </a:solidFill>
                <a:latin typeface="Arial" pitchFamily="34" charset="0"/>
                <a:cs typeface="Arial" pitchFamily="34" charset="0"/>
              </a:rPr>
              <a:t>vải</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sợi</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pha</a:t>
            </a:r>
            <a:r>
              <a:rPr lang="en-US" dirty="0" smtClean="0">
                <a:solidFill>
                  <a:schemeClr val="tx1"/>
                </a:solidFill>
                <a:latin typeface="Arial" pitchFamily="34" charset="0"/>
                <a:cs typeface="Arial" pitchFamily="34" charset="0"/>
              </a:rPr>
              <a:t> </a:t>
            </a:r>
            <a:r>
              <a:rPr lang="vi-VN" dirty="0" smtClean="0">
                <a:solidFill>
                  <a:schemeClr val="tx1"/>
                </a:solidFill>
                <a:latin typeface="Arial" pitchFamily="34" charset="0"/>
                <a:cs typeface="Arial" pitchFamily="34" charset="0"/>
              </a:rPr>
              <a:t>rất phù hợp vào mùa</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Xuân</a:t>
            </a:r>
            <a:r>
              <a:rPr lang="en-US" dirty="0" smtClean="0">
                <a:solidFill>
                  <a:schemeClr val="tx1"/>
                </a:solidFill>
                <a:latin typeface="Arial" pitchFamily="34" charset="0"/>
                <a:cs typeface="Arial" pitchFamily="34" charset="0"/>
              </a:rPr>
              <a:t> - </a:t>
            </a:r>
            <a:r>
              <a:rPr lang="vi-VN" dirty="0" smtClean="0">
                <a:solidFill>
                  <a:schemeClr val="tx1"/>
                </a:solidFill>
                <a:latin typeface="Arial" pitchFamily="34" charset="0"/>
                <a:cs typeface="Arial" pitchFamily="34" charset="0"/>
              </a:rPr>
              <a:t> Hè. Chúng ta nên dùng linen, Seersucker </a:t>
            </a:r>
            <a:r>
              <a:rPr lang="en-US" dirty="0" smtClean="0">
                <a:solidFill>
                  <a:schemeClr val="tx1"/>
                </a:solidFill>
                <a:latin typeface="Arial" pitchFamily="34" charset="0"/>
                <a:cs typeface="Arial" pitchFamily="34" charset="0"/>
              </a:rPr>
              <a:t>(</a:t>
            </a:r>
            <a:r>
              <a:rPr lang="vi-VN" dirty="0" smtClean="0">
                <a:solidFill>
                  <a:schemeClr val="tx1"/>
                </a:solidFill>
                <a:latin typeface="Arial" pitchFamily="34" charset="0"/>
                <a:cs typeface="Arial" pitchFamily="34" charset="0"/>
              </a:rPr>
              <a:t>loại vải có sọc nhăn dùng để may áo và pajama có nguồn gốc xuất </a:t>
            </a:r>
            <a:r>
              <a:rPr lang="en-US" dirty="0" smtClean="0">
                <a:solidFill>
                  <a:schemeClr val="tx1"/>
                </a:solidFill>
                <a:latin typeface="Arial" pitchFamily="34" charset="0"/>
                <a:cs typeface="Arial" pitchFamily="34" charset="0"/>
              </a:rPr>
              <a:t>x</a:t>
            </a:r>
            <a:r>
              <a:rPr lang="vi-VN" dirty="0" smtClean="0">
                <a:solidFill>
                  <a:schemeClr val="tx1"/>
                </a:solidFill>
                <a:latin typeface="Arial" pitchFamily="34" charset="0"/>
                <a:cs typeface="Arial" pitchFamily="34" charset="0"/>
              </a:rPr>
              <a:t>ứ từ Ba Tư - Iran ) và cotton để tránh khỏi cái nóng của mùa Hè. Vào mùa Xuân- Hè, vải màu nâu vàng nhạt, vải cotton Gabardine màu olive hoặc Poplin sẽ làm tăng thêm cho bạn cơ hội chọn và đổi quần áo. Blazer màu xanh biển cũng là một sự lựa chọn tốt.</a:t>
            </a:r>
            <a:r>
              <a:rPr lang="en-US" dirty="0" smtClean="0">
                <a:solidFill>
                  <a:schemeClr val="tx1"/>
                </a:solidFill>
                <a:latin typeface="Arial" pitchFamily="34" charset="0"/>
                <a:cs typeface="Arial" pitchFamily="34" charset="0"/>
              </a:rPr>
              <a:t>.</a:t>
            </a:r>
          </a:p>
          <a:p>
            <a:endParaRPr lang="en-US" b="1" dirty="0">
              <a:ln/>
              <a:solidFill>
                <a:schemeClr val="accent3"/>
              </a:solidFill>
            </a:endParaRPr>
          </a:p>
        </p:txBody>
      </p:sp>
      <p:pic>
        <p:nvPicPr>
          <p:cNvPr id="14338" name="Picture 2" descr="http://t3.gstatic.com/images?q=tbn:ANd9GcSashWJGQ8iD4AdLKNNcDiKLXfaGS29K6UtoXyAMXnhhB4llArs"/>
          <p:cNvPicPr>
            <a:picLocks noChangeAspect="1" noChangeArrowheads="1"/>
          </p:cNvPicPr>
          <p:nvPr/>
        </p:nvPicPr>
        <p:blipFill>
          <a:blip r:embed="rId3"/>
          <a:srcRect/>
          <a:stretch>
            <a:fillRect/>
          </a:stretch>
        </p:blipFill>
        <p:spPr bwMode="auto">
          <a:xfrm>
            <a:off x="2819400" y="4800600"/>
            <a:ext cx="3781425" cy="1838325"/>
          </a:xfrm>
          <a:prstGeom prst="rect">
            <a:avLst/>
          </a:prstGeom>
          <a:noFill/>
        </p:spPr>
      </p:pic>
      <p:pic>
        <p:nvPicPr>
          <p:cNvPr id="5" name="Picture 5" descr="nguoinhay"/>
          <p:cNvPicPr>
            <a:picLocks noChangeAspect="1" noChangeArrowheads="1" noCrop="1"/>
          </p:cNvPicPr>
          <p:nvPr/>
        </p:nvPicPr>
        <p:blipFill>
          <a:blip r:embed="rId4"/>
          <a:srcRect/>
          <a:stretch>
            <a:fillRect/>
          </a:stretch>
        </p:blipFill>
        <p:spPr bwMode="auto">
          <a:xfrm>
            <a:off x="457201" y="4495800"/>
            <a:ext cx="1757176" cy="2362200"/>
          </a:xfrm>
          <a:prstGeom prst="rect">
            <a:avLst/>
          </a:prstGeom>
          <a:noFill/>
          <a:ln w="9525">
            <a:noFill/>
            <a:miter lim="800000"/>
            <a:headEnd/>
            <a:tailEnd/>
          </a:ln>
        </p:spPr>
      </p:pic>
      <p:pic>
        <p:nvPicPr>
          <p:cNvPr id="6" name="Picture 12" descr="qustionbig_w"/>
          <p:cNvPicPr>
            <a:picLocks noChangeAspect="1" noChangeArrowheads="1" noCrop="1"/>
          </p:cNvPicPr>
          <p:nvPr/>
        </p:nvPicPr>
        <p:blipFill>
          <a:blip r:embed="rId5"/>
          <a:srcRect/>
          <a:stretch>
            <a:fillRect/>
          </a:stretch>
        </p:blipFill>
        <p:spPr bwMode="auto">
          <a:xfrm>
            <a:off x="4191000" y="457200"/>
            <a:ext cx="685800" cy="6731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subTnLst>
                                    <p:animClr clrSpc="rgb" dir="cw">
                                      <p:cBhvr override="childStyle">
                                        <p:cTn dur="1" fill="hold" display="0" masterRel="nextClick" afterEffect="1"/>
                                        <p:tgtEl>
                                          <p:spTgt spid="2"/>
                                        </p:tgtEl>
                                        <p:attrNameLst>
                                          <p:attrName>ppt_c</p:attrName>
                                        </p:attrNameLst>
                                      </p:cBhvr>
                                      <p:to>
                                        <a:srgbClr val="FF0000"/>
                                      </p:to>
                                    </p:animClr>
                                  </p:subTnLst>
                                </p:cTn>
                              </p:par>
                            </p:childTnLst>
                          </p:cTn>
                        </p:par>
                      </p:childTnLst>
                    </p:cTn>
                  </p:par>
                  <p:par>
                    <p:cTn id="10" fill="hold">
                      <p:stCondLst>
                        <p:cond delay="indefinite"/>
                      </p:stCondLst>
                      <p:childTnLst>
                        <p:par>
                          <p:cTn id="11" fill="hold">
                            <p:stCondLst>
                              <p:cond delay="0"/>
                            </p:stCondLst>
                            <p:childTnLst>
                              <p:par>
                                <p:cTn id="12" presetID="22" presetClass="emph" presetSubtype="0" fill="hold" grpId="1" nodeType="clickEffect">
                                  <p:stCondLst>
                                    <p:cond delay="0"/>
                                  </p:stCondLst>
                                  <p:iterate type="lt">
                                    <p:tmPct val="0"/>
                                  </p:iterate>
                                  <p:childTnLst>
                                    <p:animClr clrSpc="hsl" dir="cw">
                                      <p:cBhvr override="childStyle">
                                        <p:cTn id="13" dur="500" fill="hold"/>
                                        <p:tgtEl>
                                          <p:spTgt spid="2"/>
                                        </p:tgtEl>
                                        <p:attrNameLst>
                                          <p:attrName>style.color</p:attrName>
                                        </p:attrNameLst>
                                      </p:cBhvr>
                                      <p:by>
                                        <p:hsl h="-7200000" s="0" l="0"/>
                                      </p:by>
                                    </p:animClr>
                                    <p:animClr clrSpc="hsl" dir="cw">
                                      <p:cBhvr>
                                        <p:cTn id="14" dur="500" fill="hold"/>
                                        <p:tgtEl>
                                          <p:spTgt spid="2"/>
                                        </p:tgtEl>
                                        <p:attrNameLst>
                                          <p:attrName>fillcolor</p:attrName>
                                        </p:attrNameLst>
                                      </p:cBhvr>
                                      <p:by>
                                        <p:hsl h="-7200000" s="0" l="0"/>
                                      </p:by>
                                    </p:animClr>
                                    <p:animClr clrSpc="hsl" dir="cw">
                                      <p:cBhvr>
                                        <p:cTn id="15" dur="500" fill="hold"/>
                                        <p:tgtEl>
                                          <p:spTgt spid="2"/>
                                        </p:tgtEl>
                                        <p:attrNameLst>
                                          <p:attrName>stroke.color</p:attrName>
                                        </p:attrNameLst>
                                      </p:cBhvr>
                                      <p:by>
                                        <p:hsl h="-7200000" s="0" l="0"/>
                                      </p:by>
                                    </p:animClr>
                                    <p:set>
                                      <p:cBhvr>
                                        <p:cTn id="16" dur="500" fill="hold"/>
                                        <p:tgtEl>
                                          <p:spTgt spid="2"/>
                                        </p:tgtEl>
                                        <p:attrNameLst>
                                          <p:attrName>fill.type</p:attrName>
                                        </p:attrNameLst>
                                      </p:cBhvr>
                                      <p:to>
                                        <p:strVal val="solid"/>
                                      </p:to>
                                    </p:set>
                                  </p:childTnLst>
                                  <p:subTnLst>
                                    <p:animClr clrSpc="rgb" dir="cw">
                                      <p:cBhvr override="childStyle">
                                        <p:cTn dur="1" fill="hold" display="0" masterRel="nextClick" afterEffect="1"/>
                                        <p:tgtEl>
                                          <p:spTgt spid="2"/>
                                        </p:tgtEl>
                                        <p:attrNameLst>
                                          <p:attrName>ppt_c</p:attrName>
                                        </p:attrNameLst>
                                      </p:cBhvr>
                                      <p:to>
                                        <a:srgbClr val="FF0000"/>
                                      </p:to>
                                    </p:animClr>
                                  </p:sub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diamond(in)">
                                      <p:cBhvr>
                                        <p:cTn id="26" dur="2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4338"/>
                                        </p:tgtEl>
                                        <p:attrNameLst>
                                          <p:attrName>style.visibility</p:attrName>
                                        </p:attrNameLst>
                                      </p:cBhvr>
                                      <p:to>
                                        <p:strVal val="visible"/>
                                      </p:to>
                                    </p:set>
                                    <p:anim to="" calcmode="lin" valueType="num">
                                      <p:cBhvr>
                                        <p:cTn id="31" dur="1" fill="hold"/>
                                        <p:tgtEl>
                                          <p:spTgt spid="14338"/>
                                        </p:tgtEl>
                                        <p:attrNameLst>
                                          <p:attrName/>
                                        </p:attrNameLst>
                                      </p:cBhvr>
                                    </p:anim>
                                  </p:childTnLst>
                                </p:cTn>
                              </p:par>
                            </p:childTnLst>
                          </p:cTn>
                        </p:par>
                        <p:par>
                          <p:cTn id="32" fill="hold">
                            <p:stCondLst>
                              <p:cond delay="0"/>
                            </p:stCondLst>
                            <p:childTnLst>
                              <p:par>
                                <p:cTn id="33" presetID="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3000" fill="hold"/>
                                        <p:tgtEl>
                                          <p:spTgt spid="5"/>
                                        </p:tgtEl>
                                        <p:attrNameLst>
                                          <p:attrName>ppt_x</p:attrName>
                                        </p:attrNameLst>
                                      </p:cBhvr>
                                      <p:tavLst>
                                        <p:tav tm="0">
                                          <p:val>
                                            <p:strVal val="#ppt_x"/>
                                          </p:val>
                                        </p:tav>
                                        <p:tav tm="100000">
                                          <p:val>
                                            <p:strVal val="#ppt_x"/>
                                          </p:val>
                                        </p:tav>
                                      </p:tavLst>
                                    </p:anim>
                                    <p:anim calcmode="lin" valueType="num">
                                      <p:cBhvr additive="base">
                                        <p:cTn id="3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 L0ẠI VẢI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DÀNH CHO MÙA XUÂN- HÈ</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VẢI TƠ TẰM</a:t>
            </a:r>
            <a:endPar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Content Placeholder 12" descr="hình 2.png"/>
          <p:cNvPicPr>
            <a:picLocks noGrp="1" noChangeAspect="1"/>
          </p:cNvPicPr>
          <p:nvPr>
            <p:ph sz="half" idx="2"/>
          </p:nvPr>
        </p:nvPicPr>
        <p:blipFill>
          <a:blip r:embed="rId3"/>
          <a:stretch>
            <a:fillRect/>
          </a:stretch>
        </p:blipFill>
        <p:spPr>
          <a:xfrm>
            <a:off x="4775200" y="2286000"/>
            <a:ext cx="4368800" cy="3429000"/>
          </a:xfrm>
        </p:spPr>
      </p:pic>
      <p:sp>
        <p:nvSpPr>
          <p:cNvPr id="5" name="Text Placeholder 4"/>
          <p:cNvSpPr>
            <a:spLocks noGrp="1"/>
          </p:cNvSpPr>
          <p:nvPr>
            <p:ph type="body" sz="quarter" idx="3"/>
          </p:nvPr>
        </p:nvSpPr>
        <p:spPr>
          <a:xfrm>
            <a:off x="4876800" y="1524000"/>
            <a:ext cx="4041775" cy="6397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VẢI COTTON</a:t>
            </a:r>
            <a:endPar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Content Placeholder 8" descr="hình 3.jpg"/>
          <p:cNvPicPr>
            <a:picLocks noGrp="1" noChangeAspect="1"/>
          </p:cNvPicPr>
          <p:nvPr>
            <p:ph sz="quarter" idx="4"/>
          </p:nvPr>
        </p:nvPicPr>
        <p:blipFill>
          <a:blip r:embed="rId4"/>
          <a:stretch>
            <a:fillRect/>
          </a:stretch>
        </p:blipFill>
        <p:spPr>
          <a:xfrm>
            <a:off x="381000" y="2286000"/>
            <a:ext cx="4038600" cy="3481272"/>
          </a:xfrm>
        </p:spPr>
      </p:pic>
      <p:sp>
        <p:nvSpPr>
          <p:cNvPr id="17410" name="AutoShape 2" descr="data:image/jpeg;base64,/9j/4AAQSkZJRgABAQAAAQABAAD/2wCEAAkGBhMSEBQUExQUFBUUFRUXFRcWFxUUGBYcFBQVFRUUFRcYGyYeGRojGRQUHy8gJCcpLCwsFx4xNTAqNSYrLCkBCQoKDgwOGg8PGiofHCQpKSkpKSkpKSksKSkpKSkpKSkpLCkpKSwpKSkpKSkpKSkpKSwpKSksKSkpKSkpKSkpKf/AABEIAJAAwAMBIgACEQEDEQH/xAAbAAACAwEBAQAAAAAAAAAAAAAEBQECAwYHAP/EADoQAAEDAgMFBgUCBAcBAAAAAAEAAhEDIQQSMQUiQVFhBhNxgZGhMkKxwfBS0QcWcpIUFSMzYsLhgv/EABkBAAIDAQAAAAAAAAAAAAAAAAMEAAECBf/EACMRAAMAAgICAgIDAAAAAAAAAAABAgMRBCESMRNBBVEUI1L/2gAMAwEAAhEDEQA/APQ2Yhp4qxeFk2ms9oYYupm1+CaMhXfJDt3tEaDqQaGkPcWuzGIEWI5pZRYcwkuF4MuK5TtnjmDceHmGkAyLFxuZOtgfBYyNpdM3jS32dJR7dveQcoDWHM4g3eBIDfMkJvgu2VN7cxa5o9V5FRc1lMBlR7HVDIkH4Rpz118l0WExFRrQNx4A4EApartDU4paPSafaGifmjxC2ZtaibCo2eU/ZecHawaCXMcABJPC3XkgMNtJjmuqBwl+62bEZviI6xYeKqc1faKrAvo9fbWadCD4EFXheZ7L3KZfJAN7cmi354L7BbZrS9/eOgAnW0u0F+QEovzJe0B+J/TPTFBXD7P2/iMsmpMkxIBRje0tcatpv9WlT+RJfwUdZAX0Ljx2/h+R9B45lpzCwkorZ3b/AA1YwC4EcCIhFVp+gbil7OmIX2VK6PafDk5e9aDyMj7I+ljab/he13gQVozo0yr7KrBwUyoUUyqcqsphQhTIoNJaQrAKyA5oqO6RUKcqhRg0rY3CyhaSqLOO7bgU6RqCQ4kNEcAZLz0gT6rzg7Zl7KWQwLagvlxl2Yu5DKLRovQO2O2Xd73DNe7zOdMZS6STGUzuN1kXK4Ci+rmfUq0w8gEyRm3nboIIg+6DdaYaIbC8PicPWrE5WgNFpEdBe506pk7ZVN12uI5Qc37lJtl06WSXNewuJNjNtAMrh/2KMbhW/JUE9d0+uh8ktVbYyoaMNr0K1NkMcSSYsYsLmxSzH1iXMpVKd4AmMhzPgnpZpbwR1fF1hWAcMzG6k3FrneBsr7N2syrUc57TFyRAc2TZo1HDTdOiLE9ArpojHVMlINo1C3MA1rXW3W3OtpO6s3bRqMpMa9l3kukcZ3W+O6Heq1x2Do16wY1wBBjdOhJl26deV48Fans2oK003ZqbRAbY2aIaMpsbcuqlyi8d/seYbGsIAB0AF7aIpzoBJ0hIXVRP+pTjq3d9jb0WOLxGSmRTq3dYB/jPhok3j2xpWg2m45Kj+LrDxfe3g0FbbOwTTTJeBvSZ03WiNRzI90or46q0U2d2HcTlN5eYFv6cvqm+L2iKdIMLXtJ3Taejo6D6wjqWkAqkxXhsAcz6jXuaQ0kA7wBfYEciBPoitm4CqGElrHFxNxLT0kggq9HENDAwSC85jIiBENB8pPmEzq7TpUwAc0aAxqqdUbmZ+wduPrM0fXZyk5x+6xo9ssW2sR3rXsaDIsCYEuF9NIW2L7VUGNJa7MYsBc+gSN/aEva4MpjM4gFzgBYX8bmPRExuwdKEdbsjt9Uf/uBrYIHL30gD6JjT7f085a9r2xNwMwgamy83dtpzGZYYDNy0X14H81KXM225lhLtbmZvrOXyTO3rsVaT9Hr+F/iBhX3Dz6Hmi29uMLxrNHivI8JtGs9pbTY6DJmCSL3IlD4PBAHNVmLwAJJ/ZYq9LYfBgWW/Hej3fD7ZpPEte0+aLbimnQj1XlHZTHU3VhTyEE5oAkhvPNJuTHDRd7S2cImFuK8lsxyMaxZPBPY7KqXiFsGpTtyr3bDGrrCOZV09LYKVt6OI2ri6rnV3PILXOIpmBIBOVonWA1hOvzpdlik0cXun0ORv/b0Cx2xt1ved3DrHUAEHgI8gCt6OMpurgB4imAL2+G3H1SFttbH4SGooAACAYEIbEbNpkExHUWRgcDoZ6iENtR8UyP1HKEqm9jGujmhs57KdR7H3ecom3xGXadGkea02fRNNhfVpAyTvC3wcd3kZOnzJjiKVqbBcxm/u09gD5lHYxuSkGA6gNHOPm9fsE5NPQrklNnGYNtJzqlSXU4BgOGcZnm19f1HyTTY2HLGS2qJdfi32KaDZQcwMLQS45jbQQA32k+aZDZ9JrQC1sARpyVVlLnGtALMS+IewO6gj15JZjH0qjiTSBazjnaJJtAy6SmO1cVQoUyQBJsBJnyC5XH7RD6eQMDd7M50AHSGhvhLj4uWoezN6lDXCtZvVzTYRm1DzaNbDQAEBLqfaVhq5jSlrScsSZjQb2k/qQDHgAC5HUmL6yOM2UuqNj4Y8CUz49didV+i1XEuc51SAwmx1cb3m/G8SOSwFUus4ucORJI9Ewo5Mrvi0B1bwNzp1WDq7QSQFaSM/I2Z06cCwWTsURYfl1pVx5JgeQhXw+FkyVjNmUdI6XC4OTlPf0YGgXvzOs0nQa+vBMaWzxReI6EHSRxC07sRCtWxQ7glx3qbgJ4kHglflqjt5ODh4zT+i1ZxpuDmOcAYc250Py+SD2ltSoHvY0yHHl8IIuZ5oQ1XVcuoY2SOt5uuh7NdlnYlxe7cotO8/UvI+UE9OKPiiq9nH5nIxq/61o6nsDs5rcM2plGd5JzEXjTXyXc0W2SjZlNgaG0xDBYDw49fFO6Sba10crbfsJPr4LhO2m0zUqZWVe77rMCZEF7hew3t1siw4rqtu7WOGoOfBc74WAAmXOsJA4DivKNsmvWcA8OJbfNSHxF2piRF7IVUvQSJe9oEoMr5y9wa7KJAhpM6NtrY38lrs6nDS6pRu46iRYeoVmYStakxziJl8sdBMcTobWThjqwABa10CBYgegAS9tDMqkLg+nNi9nQQ77iEPXxsutUeWU7ulnHl9kdjdu92IOQOMxue8RdJNr7Wq08rWubFiS0Rvm+Vw1BbOnULMwn6Lq6SGmGr1S7vnB0SS0FjRMDUQToB+Qgz2k7x73OzZWNJsQCTIDQQRqSR6LKt2keaRptZwDc3wiLAiNZO8Z6pU+iXAl0uO6eQ4i/Mo3ghb5e+xhT7QQXPFR7y42AsQORCiv2hr1BqKfOLn1SkVIkAR4L7OiLDD7Zp5a10WmSSZJ5uMnxutMZrPMA+ywaRJ8OqIxAFurR7LfS6A0232DZVbu7KWgQrh3SUTSNM0wrRpzBHqD94Q2JqmYFzyF/ZaMrkEWNiDAGsEH7JlszZb4gjK43YTDTP6bmboF2l6DYOPWWujDDbEqOZnDQ0j4s553mBwhF0aLYk1J6NH3APutcNlY8F7xBs4DM70sACh9pOp03vAedA4AtFyRJCVrTZ18DyYa1T0i2IdQAO+/wAz9LQktNpeTPwzMHjylWbTdUdLrchwuinEAW8AOM8kSMYny+U7bW3oM2Nsp2Jrtos43cf0tHxHzXpWMY2m2nQpiGgD+0fclC9idg/4ehnf/uVQC7oODfLUrfDnO99Q8TA8BZPpKVs5Dfkx7s2jDR4Jg2yHwTYaiUJs2cR247XZa2RgzNp/EQfhcbGRwMJFT24C1rWgio+5B13jDQD4XK12Z/DnE94XveJPxAkvzg6h5Oo/LLoMF/D1oqd467ptezeg+3JLvG32NRkmUC0nFrQ2fHx8B1WjcK93Arp2bBaLxdE08G3lBQ1xu90afI/yjhcf2PNaX1DcDdA4ea4baGCZRrPBEusSSZ1H1XuNekAD0XjnbXDxjHmCMwaYPhE+yamEukLVTr2KamJFrN91tSqNLXCB8psY+E3+qBcwQtsO0QRza4fnorqWDqS5a2TqPML40m8/b9kM5olWyBamWy/E3FBuYX9it6mGZlbfmNI0g/dBikiDUAaeMQR04fssuCqTM20mDr7KDiwLNaCUKHue6GjxhN8DgQy+Vs8zf20QryqejocbgZM2notsag5rxaz7ZtBJ+XMeB5eC3xOFbTdD6gBjMOYFiLkG/CFlja8g5nE+By6cJF480BtTaYcGBsZgCSQLXvz53jmSgKvIdz4L41LbCdt4hlix0ue1pIFxNwfDQnzS1tIvdnfcn2gQB7KmHw3E6o2IRkujnZMjyVvZGgXRdi+zxrVBVeNxvwj9TuHkEr2Jsl2KrCm3TVx5BetYDANpUwxogAR/6mIjfYlkvrQPtfEZKRA1dDR5obD0srWt5QFOOOeu1vBgLvM2HstWt30SioXWx9hxuhaKtEboVwhGwtrQvnMWxg9CqzzUIZwquaDrZaFoUFQhhVoLyj+KOGDcUx2gdT+hK9cm0fl+S86/inhRNBx4ZgDzkghRdFnmT3CFtgzJHmPVbPawcSfQLTCvZI11HEc/BRsy6AnN0sfz7ohmHOsQOq3xFUC4aNdTJn/1LsRinHj9PRWm0XO2a4oQNQY5FUweFLzvWYdT0F/rCjCsghzvlMwfuntbBvLpY3KxwzAutHEj1Sl5HvR1+Nxccz55Hsz/AMAKLoAhp09rT568lWvVAHBGf4ak6iQ97nvZy0sDl0i+o1HDkue2jWYcopSC7W5MDrNwUF4mzp8f8qscuUtAuMxBqOgGwWuHwoCth8OimtR4lSjh8jPWe3dMgNhWw+HdUeGMEuP5KqZJgXJ0Xf8AZLs73Tc7hLzczw6JiI8hO68Rx2Z2G3DUgLZj8Z5pu+qACfH2VG0uaW7axG6GDV5jyGpTHr0K+2Y4J2YuqfrdbwGiKw96gVKLQGgDgFvs9s1ENsYS0PIspYoKu1DIMMnJRHRVc0hfZ+qsokhVIVgVJHJQgM2sQ4h3GS39vKPdcR/FihNCi7gKhH9zbfRd5UYCIIlKO0ewmYnDvpRlJu0i28LtnzEeateyzwl9MclbDANvyM+iZU+z+Ie5zWNksdldcCCPHhCvT7JYh1t0SYIm4vB6LT0/Rba0JdqVN8gX3oH55haYXAsaWvqFzo1DbRz/AKiu1q9hGiiXuc7O3ekAan4reSRhrODXOJFi4ho8gNUrmqpOpweLjz42/L0WxQYwh1Om0A/M6TJjWNZLesSCtWU31GFjjBbvU5MCD8QAHPURxWuCecvdvLaXL5bcCBrunXoSgu9Yxw/1RmY4SeV4MixjjPBBe32Hw1jxPxrsEr41tKXNqSYjLBE6j6pRgsLxOtp8hCtSYaj85By3LQfy9ke1n59kWU9diXItVb8fRUMUPd+c1aoYXRdkuzRquFR43Qd0EawjTOxS68V2F9juy8xVqD+kFd7TYAFFHDhoAGgWkJldCjeytQrnWO7ys5/Abo8OJTTbOJy0zGpsPPVBYKhlaAo2axo3IgIvZLZJKEeLI/ZAsghhlxVgqgKyyUNGqHUgeCHzkaq7aysok0CNLqASOC1ZUUkTpqoQy70cbKrmg9Vsq92FCC1+yGlxcGiTEwImLX8kC/ABlR1ruh3DgIKfGl1KX7VwLiA9pkt+nFaT0RraA6jRHRebbQod1Ve0Q25IixjxXoRxTdDunrb3SPbWyGvM5Z/OJWcuPznob/H8ieNl8rW1+jgq7wHMdHzCZ5Ew72lKMY41qxLQMo15OI+y6jafZCq4/wCm6GkgkO4RyQzuzVRjN1skcAbnwS+PDS9j3P5mLLW8S0K6ZEaeKl66XZHYxwGao0y68cky/koO+WPZM/G9HJ+U5ns/sN2IqXG6NeRXqGBwoptDRoFhsnZLKDA1vBM0SVoBTdEhQ7RUdi2Nu5wH115BL6u3Q4w1roj4jAnrA0C2jGmB4ypnrxwZPqfwIkaIXC0oudXGUU6sB18EOmMStIrU0TLZghoSCvjKmYAUyQZv+y6LBUjlE20WGWGqJVmssqkLJB66nKwfhBwsrNxIWjagUKAn0HDRV7wpgVR1JWQFFdWFRTUwoWTsNyUIalZ1NFTI6VBcRqFCCnaOzC8QBxv4eaF/l9w+ElvgfK6fmovm1gtbIxPT2HUOtQQdbBX/AJb/AOZ/tCbd8oNUlTzZWtiv/ICdar49PotP5dp8S8//AEUwzFfXU8mTSFx7P0v+X9x/dXGx6cfMfFx/dGFqkiynkXoW/wCR0f0KBsamPl+qZkKqnkQC/wAsp/pAIUHBN4AIwtUABZLBW4MToiAIUlSFRCMyqdVK+IUIf//Z"/>
          <p:cNvSpPr>
            <a:spLocks noChangeAspect="1" noChangeArrowheads="1"/>
          </p:cNvSpPr>
          <p:nvPr/>
        </p:nvSpPr>
        <p:spPr bwMode="auto">
          <a:xfrm>
            <a:off x="63500" y="-668338"/>
            <a:ext cx="18288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MSEBQUExQUFBUUFRUXFRcWFxUUGBYcFBQVFRUUFRcYGyYeGRojGRQUHy8gJCcpLCwsFx4xNTAqNSYrLCkBCQoKDgwOGg8PGiofHCQpKSkpKSkpKSksKSkpKSkpKSkpLCkpKSwpKSkpKSkpKSkpKSwpKSksKSkpKSkpKSkpKf/AABEIAJAAwAMBIgACEQEDEQH/xAAbAAACAwEBAQAAAAAAAAAAAAAEBQECAwYHAP/EADoQAAEDAgMFBgUCBAcBAAAAAAEAAhEDIQQSMQUiQVFhBhNxgZGhMkKxwfBS0QcWcpIUFSMzYsLhgv/EABkBAAIDAQAAAAAAAAAAAAAAAAMEAAECBf/EACMRAAMAAgICAgIDAAAAAAAAAAABAgMRBCESMRNBBVEUI1L/2gAMAwEAAhEDEQA/APQ2Yhp4qxeFk2ms9oYYupm1+CaMhXfJDt3tEaDqQaGkPcWuzGIEWI5pZRYcwkuF4MuK5TtnjmDceHmGkAyLFxuZOtgfBYyNpdM3jS32dJR7dveQcoDWHM4g3eBIDfMkJvgu2VN7cxa5o9V5FRc1lMBlR7HVDIkH4Rpz118l0WExFRrQNx4A4EApartDU4paPSafaGifmjxC2ZtaibCo2eU/ZecHawaCXMcABJPC3XkgMNtJjmuqBwl+62bEZviI6xYeKqc1faKrAvo9fbWadCD4EFXheZ7L3KZfJAN7cmi354L7BbZrS9/eOgAnW0u0F+QEovzJe0B+J/TPTFBXD7P2/iMsmpMkxIBRje0tcatpv9WlT+RJfwUdZAX0Ljx2/h+R9B45lpzCwkorZ3b/AA1YwC4EcCIhFVp+gbil7OmIX2VK6PafDk5e9aDyMj7I+ljab/he13gQVozo0yr7KrBwUyoUUyqcqsphQhTIoNJaQrAKyA5oqO6RUKcqhRg0rY3CyhaSqLOO7bgU6RqCQ4kNEcAZLz0gT6rzg7Zl7KWQwLagvlxl2Yu5DKLRovQO2O2Xd73DNe7zOdMZS6STGUzuN1kXK4Ci+rmfUq0w8gEyRm3nboIIg+6DdaYaIbC8PicPWrE5WgNFpEdBe506pk7ZVN12uI5Qc37lJtl06WSXNewuJNjNtAMrh/2KMbhW/JUE9d0+uh8ktVbYyoaMNr0K1NkMcSSYsYsLmxSzH1iXMpVKd4AmMhzPgnpZpbwR1fF1hWAcMzG6k3FrneBsr7N2syrUc57TFyRAc2TZo1HDTdOiLE9ArpojHVMlINo1C3MA1rXW3W3OtpO6s3bRqMpMa9l3kukcZ3W+O6Heq1x2Do16wY1wBBjdOhJl26deV48Fans2oK003ZqbRAbY2aIaMpsbcuqlyi8d/seYbGsIAB0AF7aIpzoBJ0hIXVRP+pTjq3d9jb0WOLxGSmRTq3dYB/jPhok3j2xpWg2m45Kj+LrDxfe3g0FbbOwTTTJeBvSZ03WiNRzI90or46q0U2d2HcTlN5eYFv6cvqm+L2iKdIMLXtJ3Taejo6D6wjqWkAqkxXhsAcz6jXuaQ0kA7wBfYEciBPoitm4CqGElrHFxNxLT0kggq9HENDAwSC85jIiBENB8pPmEzq7TpUwAc0aAxqqdUbmZ+wduPrM0fXZyk5x+6xo9ssW2sR3rXsaDIsCYEuF9NIW2L7VUGNJa7MYsBc+gSN/aEva4MpjM4gFzgBYX8bmPRExuwdKEdbsjt9Uf/uBrYIHL30gD6JjT7f085a9r2xNwMwgamy83dtpzGZYYDNy0X14H81KXM225lhLtbmZvrOXyTO3rsVaT9Hr+F/iBhX3Dz6Hmi29uMLxrNHivI8JtGs9pbTY6DJmCSL3IlD4PBAHNVmLwAJJ/ZYq9LYfBgWW/Hej3fD7ZpPEte0+aLbimnQj1XlHZTHU3VhTyEE5oAkhvPNJuTHDRd7S2cImFuK8lsxyMaxZPBPY7KqXiFsGpTtyr3bDGrrCOZV09LYKVt6OI2ri6rnV3PILXOIpmBIBOVonWA1hOvzpdlik0cXun0ORv/b0Cx2xt1ved3DrHUAEHgI8gCt6OMpurgB4imAL2+G3H1SFttbH4SGooAACAYEIbEbNpkExHUWRgcDoZ6iENtR8UyP1HKEqm9jGujmhs57KdR7H3ecom3xGXadGkea02fRNNhfVpAyTvC3wcd3kZOnzJjiKVqbBcxm/u09gD5lHYxuSkGA6gNHOPm9fsE5NPQrklNnGYNtJzqlSXU4BgOGcZnm19f1HyTTY2HLGS2qJdfi32KaDZQcwMLQS45jbQQA32k+aZDZ9JrQC1sARpyVVlLnGtALMS+IewO6gj15JZjH0qjiTSBazjnaJJtAy6SmO1cVQoUyQBJsBJnyC5XH7RD6eQMDd7M50AHSGhvhLj4uWoezN6lDXCtZvVzTYRm1DzaNbDQAEBLqfaVhq5jSlrScsSZjQb2k/qQDHgAC5HUmL6yOM2UuqNj4Y8CUz49didV+i1XEuc51SAwmx1cb3m/G8SOSwFUus4ucORJI9Ewo5Mrvi0B1bwNzp1WDq7QSQFaSM/I2Z06cCwWTsURYfl1pVx5JgeQhXw+FkyVjNmUdI6XC4OTlPf0YGgXvzOs0nQa+vBMaWzxReI6EHSRxC07sRCtWxQ7glx3qbgJ4kHglflqjt5ODh4zT+i1ZxpuDmOcAYc250Py+SD2ltSoHvY0yHHl8IIuZ5oQ1XVcuoY2SOt5uuh7NdlnYlxe7cotO8/UvI+UE9OKPiiq9nH5nIxq/61o6nsDs5rcM2plGd5JzEXjTXyXc0W2SjZlNgaG0xDBYDw49fFO6Sba10crbfsJPr4LhO2m0zUqZWVe77rMCZEF7hew3t1siw4rqtu7WOGoOfBc74WAAmXOsJA4DivKNsmvWcA8OJbfNSHxF2piRF7IVUvQSJe9oEoMr5y9wa7KJAhpM6NtrY38lrs6nDS6pRu46iRYeoVmYStakxziJl8sdBMcTobWThjqwABa10CBYgegAS9tDMqkLg+nNi9nQQ77iEPXxsutUeWU7ulnHl9kdjdu92IOQOMxue8RdJNr7Wq08rWubFiS0Rvm+Vw1BbOnULMwn6Lq6SGmGr1S7vnB0SS0FjRMDUQToB+Qgz2k7x73OzZWNJsQCTIDQQRqSR6LKt2keaRptZwDc3wiLAiNZO8Z6pU+iXAl0uO6eQ4i/Mo3ghb5e+xhT7QQXPFR7y42AsQORCiv2hr1BqKfOLn1SkVIkAR4L7OiLDD7Zp5a10WmSSZJ5uMnxutMZrPMA+ywaRJ8OqIxAFurR7LfS6A0232DZVbu7KWgQrh3SUTSNM0wrRpzBHqD94Q2JqmYFzyF/ZaMrkEWNiDAGsEH7JlszZb4gjK43YTDTP6bmboF2l6DYOPWWujDDbEqOZnDQ0j4s553mBwhF0aLYk1J6NH3APutcNlY8F7xBs4DM70sACh9pOp03vAedA4AtFyRJCVrTZ18DyYa1T0i2IdQAO+/wAz9LQktNpeTPwzMHjylWbTdUdLrchwuinEAW8AOM8kSMYny+U7bW3oM2Nsp2Jrtos43cf0tHxHzXpWMY2m2nQpiGgD+0fclC9idg/4ehnf/uVQC7oODfLUrfDnO99Q8TA8BZPpKVs5Dfkx7s2jDR4Jg2yHwTYaiUJs2cR247XZa2RgzNp/EQfhcbGRwMJFT24C1rWgio+5B13jDQD4XK12Z/DnE94XveJPxAkvzg6h5Oo/LLoMF/D1oqd467ptezeg+3JLvG32NRkmUC0nFrQ2fHx8B1WjcK93Arp2bBaLxdE08G3lBQ1xu90afI/yjhcf2PNaX1DcDdA4ea4baGCZRrPBEusSSZ1H1XuNekAD0XjnbXDxjHmCMwaYPhE+yamEukLVTr2KamJFrN91tSqNLXCB8psY+E3+qBcwQtsO0QRza4fnorqWDqS5a2TqPML40m8/b9kM5olWyBamWy/E3FBuYX9it6mGZlbfmNI0g/dBikiDUAaeMQR04fssuCqTM20mDr7KDiwLNaCUKHue6GjxhN8DgQy+Vs8zf20QryqejocbgZM2notsag5rxaz7ZtBJ+XMeB5eC3xOFbTdD6gBjMOYFiLkG/CFlja8g5nE+By6cJF480BtTaYcGBsZgCSQLXvz53jmSgKvIdz4L41LbCdt4hlix0ue1pIFxNwfDQnzS1tIvdnfcn2gQB7KmHw3E6o2IRkujnZMjyVvZGgXRdi+zxrVBVeNxvwj9TuHkEr2Jsl2KrCm3TVx5BetYDANpUwxogAR/6mIjfYlkvrQPtfEZKRA1dDR5obD0srWt5QFOOOeu1vBgLvM2HstWt30SioXWx9hxuhaKtEboVwhGwtrQvnMWxg9CqzzUIZwquaDrZaFoUFQhhVoLyj+KOGDcUx2gdT+hK9cm0fl+S86/inhRNBx4ZgDzkghRdFnmT3CFtgzJHmPVbPawcSfQLTCvZI11HEc/BRsy6AnN0sfz7ohmHOsQOq3xFUC4aNdTJn/1LsRinHj9PRWm0XO2a4oQNQY5FUweFLzvWYdT0F/rCjCsghzvlMwfuntbBvLpY3KxwzAutHEj1Sl5HvR1+Nxccz55Hsz/AMAKLoAhp09rT568lWvVAHBGf4ak6iQ97nvZy0sDl0i+o1HDkue2jWYcopSC7W5MDrNwUF4mzp8f8qscuUtAuMxBqOgGwWuHwoCth8OimtR4lSjh8jPWe3dMgNhWw+HdUeGMEuP5KqZJgXJ0Xf8AZLs73Tc7hLzczw6JiI8hO68Rx2Z2G3DUgLZj8Z5pu+qACfH2VG0uaW7axG6GDV5jyGpTHr0K+2Y4J2YuqfrdbwGiKw96gVKLQGgDgFvs9s1ENsYS0PIspYoKu1DIMMnJRHRVc0hfZ+qsokhVIVgVJHJQgM2sQ4h3GS39vKPdcR/FihNCi7gKhH9zbfRd5UYCIIlKO0ewmYnDvpRlJu0i28LtnzEeateyzwl9MclbDANvyM+iZU+z+Ie5zWNksdldcCCPHhCvT7JYh1t0SYIm4vB6LT0/Rba0JdqVN8gX3oH55haYXAsaWvqFzo1DbRz/AKiu1q9hGiiXuc7O3ekAan4reSRhrODXOJFi4ho8gNUrmqpOpweLjz42/L0WxQYwh1Om0A/M6TJjWNZLesSCtWU31GFjjBbvU5MCD8QAHPURxWuCecvdvLaXL5bcCBrunXoSgu9Yxw/1RmY4SeV4MixjjPBBe32Hw1jxPxrsEr41tKXNqSYjLBE6j6pRgsLxOtp8hCtSYaj85By3LQfy9ke1n59kWU9diXItVb8fRUMUPd+c1aoYXRdkuzRquFR43Qd0EawjTOxS68V2F9juy8xVqD+kFd7TYAFFHDhoAGgWkJldCjeytQrnWO7ys5/Abo8OJTTbOJy0zGpsPPVBYKhlaAo2axo3IgIvZLZJKEeLI/ZAsghhlxVgqgKyyUNGqHUgeCHzkaq7aysok0CNLqASOC1ZUUkTpqoQy70cbKrmg9Vsq92FCC1+yGlxcGiTEwImLX8kC/ABlR1ruh3DgIKfGl1KX7VwLiA9pkt+nFaT0RraA6jRHRebbQod1Ve0Q25IixjxXoRxTdDunrb3SPbWyGvM5Z/OJWcuPznob/H8ieNl8rW1+jgq7wHMdHzCZ5Ew72lKMY41qxLQMo15OI+y6jafZCq4/wCm6GkgkO4RyQzuzVRjN1skcAbnwS+PDS9j3P5mLLW8S0K6ZEaeKl66XZHYxwGao0y68cky/koO+WPZM/G9HJ+U5ns/sN2IqXG6NeRXqGBwoptDRoFhsnZLKDA1vBM0SVoBTdEhQ7RUdi2Nu5wH115BL6u3Q4w1roj4jAnrA0C2jGmB4ypnrxwZPqfwIkaIXC0oudXGUU6sB18EOmMStIrU0TLZghoSCvjKmYAUyQZv+y6LBUjlE20WGWGqJVmssqkLJB66nKwfhBwsrNxIWjagUKAn0HDRV7wpgVR1JWQFFdWFRTUwoWTsNyUIalZ1NFTI6VBcRqFCCnaOzC8QBxv4eaF/l9w+ElvgfK6fmovm1gtbIxPT2HUOtQQdbBX/AJb/AOZ/tCbd8oNUlTzZWtiv/ICdar49PotP5dp8S8//AEUwzFfXU8mTSFx7P0v+X9x/dXGx6cfMfFx/dGFqkiynkXoW/wCR0f0KBsamPl+qZkKqnkQC/wAsp/pAIUHBN4AIwtUABZLBW4MToiAIUlSFRCMyqdVK+IUIf//Z"/>
          <p:cNvSpPr>
            <a:spLocks noChangeAspect="1" noChangeArrowheads="1"/>
          </p:cNvSpPr>
          <p:nvPr/>
        </p:nvSpPr>
        <p:spPr bwMode="auto">
          <a:xfrm>
            <a:off x="63500" y="-668338"/>
            <a:ext cx="18288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32" descr="j0232133">
            <a:hlinkClick r:id="" action="ppaction://noaction" highlightClick="1"/>
          </p:cNvPr>
          <p:cNvPicPr>
            <a:picLocks noChangeAspect="1" noChangeArrowheads="1"/>
          </p:cNvPicPr>
          <p:nvPr/>
        </p:nvPicPr>
        <p:blipFill>
          <a:blip r:embed="rId5"/>
          <a:srcRect/>
          <a:stretch>
            <a:fillRect/>
          </a:stretch>
        </p:blipFill>
        <p:spPr bwMode="auto">
          <a:xfrm rot="273130">
            <a:off x="50943" y="354344"/>
            <a:ext cx="1301546" cy="133546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1000"/>
                                        <p:tgtEl>
                                          <p:spTgt spid="5">
                                            <p:txEl>
                                              <p:pRg st="0" end="0"/>
                                            </p:txEl>
                                          </p:spTgt>
                                        </p:tgtEl>
                                      </p:cBhvr>
                                    </p:animEffect>
                                    <p:anim calcmode="lin" valueType="num">
                                      <p:cBhvr>
                                        <p:cTn id="51"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52"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800" decel="100000"/>
                                        <p:tgtEl>
                                          <p:spTgt spid="13"/>
                                        </p:tgtEl>
                                      </p:cBhvr>
                                    </p:animEffect>
                                    <p:anim calcmode="lin" valueType="num">
                                      <p:cBhvr>
                                        <p:cTn id="58" dur="800" decel="100000" fill="hold"/>
                                        <p:tgtEl>
                                          <p:spTgt spid="13"/>
                                        </p:tgtEl>
                                        <p:attrNameLst>
                                          <p:attrName>style.rotation</p:attrName>
                                        </p:attrNameLst>
                                      </p:cBhvr>
                                      <p:tavLst>
                                        <p:tav tm="0">
                                          <p:val>
                                            <p:fltVal val="-90"/>
                                          </p:val>
                                        </p:tav>
                                        <p:tav tm="100000">
                                          <p:val>
                                            <p:fltVal val="0"/>
                                          </p:val>
                                        </p:tav>
                                      </p:tavLst>
                                    </p:anim>
                                    <p:anim calcmode="lin" valueType="num">
                                      <p:cBhvr>
                                        <p:cTn id="59" dur="800" decel="100000" fill="hold"/>
                                        <p:tgtEl>
                                          <p:spTgt spid="13"/>
                                        </p:tgtEl>
                                        <p:attrNameLst>
                                          <p:attrName>ppt_x</p:attrName>
                                        </p:attrNameLst>
                                      </p:cBhvr>
                                      <p:tavLst>
                                        <p:tav tm="0">
                                          <p:val>
                                            <p:strVal val="#ppt_x+0.4"/>
                                          </p:val>
                                        </p:tav>
                                        <p:tav tm="100000">
                                          <p:val>
                                            <p:strVal val="#ppt_x-0.05"/>
                                          </p:val>
                                        </p:tav>
                                      </p:tavLst>
                                    </p:anim>
                                    <p:anim calcmode="lin" valueType="num">
                                      <p:cBhvr>
                                        <p:cTn id="60" dur="800" decel="100000" fill="hold"/>
                                        <p:tgtEl>
                                          <p:spTgt spid="13"/>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TƯ VẤN VỀ VẢI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DÀNH CHO TRANG PHỤC THỜI TRANG THU ĐÔNG</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457200" y="2209800"/>
            <a:ext cx="8153400" cy="2514600"/>
          </a:xfrm>
        </p:spPr>
        <p:txBody>
          <a:bodyPr>
            <a:normAutofit lnSpcReduction="10000"/>
          </a:bodyPr>
          <a:lstStyle/>
          <a:p>
            <a:r>
              <a:rPr lang="en-US" sz="2000" dirty="0" smtClean="0">
                <a:solidFill>
                  <a:srgbClr val="007033"/>
                </a:solidFill>
                <a:latin typeface="Arial" pitchFamily="34" charset="0"/>
                <a:cs typeface="Arial" pitchFamily="34" charset="0"/>
              </a:rPr>
              <a:t>Ở </a:t>
            </a:r>
            <a:r>
              <a:rPr lang="en-US" sz="2000" dirty="0" err="1" smtClean="0">
                <a:solidFill>
                  <a:srgbClr val="007033"/>
                </a:solidFill>
                <a:latin typeface="Arial" pitchFamily="34" charset="0"/>
                <a:cs typeface="Arial" pitchFamily="34" charset="0"/>
              </a:rPr>
              <a:t>Việt</a:t>
            </a:r>
            <a:r>
              <a:rPr lang="en-US" sz="2000" dirty="0" smtClean="0">
                <a:solidFill>
                  <a:srgbClr val="007033"/>
                </a:solidFill>
                <a:latin typeface="Arial" pitchFamily="34" charset="0"/>
                <a:cs typeface="Arial" pitchFamily="34" charset="0"/>
              </a:rPr>
              <a:t> Nam ,</a:t>
            </a:r>
            <a:r>
              <a:rPr lang="en-US" sz="2000" dirty="0" err="1" smtClean="0">
                <a:solidFill>
                  <a:srgbClr val="007033"/>
                </a:solidFill>
                <a:latin typeface="Arial" pitchFamily="34" charset="0"/>
                <a:cs typeface="Arial" pitchFamily="34" charset="0"/>
              </a:rPr>
              <a:t>thời</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tiết</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thường</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khá</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lạnh</a:t>
            </a:r>
            <a:r>
              <a:rPr lang="en-US" sz="2000" dirty="0" smtClean="0">
                <a:solidFill>
                  <a:srgbClr val="007033"/>
                </a:solidFill>
                <a:latin typeface="Arial" pitchFamily="34" charset="0"/>
                <a:cs typeface="Arial" pitchFamily="34" charset="0"/>
              </a:rPr>
              <a:t>. </a:t>
            </a:r>
            <a:r>
              <a:rPr lang="vi-VN" sz="2000" dirty="0" smtClean="0">
                <a:solidFill>
                  <a:srgbClr val="007033"/>
                </a:solidFill>
              </a:rPr>
              <a:t>Vải dày, sần sùi và có cục nhỏ , vải bạt (canvas), vải bông dày </a:t>
            </a:r>
            <a:r>
              <a:rPr lang="en-US" sz="2000" dirty="0" smtClean="0">
                <a:solidFill>
                  <a:srgbClr val="007033"/>
                </a:solidFill>
              </a:rPr>
              <a:t>, </a:t>
            </a:r>
            <a:r>
              <a:rPr lang="vi-VN" sz="2000" dirty="0" smtClean="0">
                <a:solidFill>
                  <a:srgbClr val="007033"/>
                </a:solidFill>
              </a:rPr>
              <a:t>nhung kẻ (corduroy), vải may áo choàng (covert cloth) và</a:t>
            </a:r>
            <a:r>
              <a:rPr lang="en-US" sz="2000" dirty="0" smtClean="0">
                <a:solidFill>
                  <a:srgbClr val="007033"/>
                </a:solidFill>
              </a:rPr>
              <a:t> </a:t>
            </a:r>
            <a:r>
              <a:rPr lang="en-US" sz="2000" dirty="0" err="1" smtClean="0">
                <a:solidFill>
                  <a:srgbClr val="007033"/>
                </a:solidFill>
                <a:latin typeface="Arial" pitchFamily="34" charset="0"/>
                <a:cs typeface="Arial" pitchFamily="34" charset="0"/>
              </a:rPr>
              <a:t>vải</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len</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rất</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thích</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hợp</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cho</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mùa</a:t>
            </a:r>
            <a:r>
              <a:rPr lang="en-US" sz="2000" dirty="0" smtClean="0">
                <a:solidFill>
                  <a:srgbClr val="007033"/>
                </a:solidFill>
                <a:latin typeface="Arial" pitchFamily="34" charset="0"/>
                <a:cs typeface="Arial" pitchFamily="34" charset="0"/>
              </a:rPr>
              <a:t> </a:t>
            </a:r>
            <a:r>
              <a:rPr lang="en-US" sz="2000" dirty="0" err="1" smtClean="0">
                <a:solidFill>
                  <a:srgbClr val="007033"/>
                </a:solidFill>
                <a:latin typeface="Arial" pitchFamily="34" charset="0"/>
                <a:cs typeface="Arial" pitchFamily="34" charset="0"/>
              </a:rPr>
              <a:t>đông</a:t>
            </a:r>
            <a:r>
              <a:rPr lang="vi-VN" sz="2000" dirty="0" smtClean="0">
                <a:solidFill>
                  <a:srgbClr val="007033"/>
                </a:solidFill>
              </a:rPr>
              <a:t>. Áo vét choàng dài và áo bó xẻ tà mà người ta mặc cưỡi ngựa thường được làm bằng vải dày và vải tuýt. Áo thuờng dài hơn áo bình thường một tí, eo cân đối, phần hông xòe ra , xẻ sâu bên hông, túi có góc và túi để tiền ở bên tay phải.</a:t>
            </a:r>
            <a:br>
              <a:rPr lang="vi-VN" sz="2000" dirty="0" smtClean="0">
                <a:solidFill>
                  <a:srgbClr val="007033"/>
                </a:solidFill>
              </a:rPr>
            </a:br>
            <a:endParaRPr lang="vi-VN" sz="2000" dirty="0" smtClean="0">
              <a:solidFill>
                <a:srgbClr val="007033"/>
              </a:solidFill>
            </a:endParaRPr>
          </a:p>
          <a:p>
            <a:endParaRPr lang="en-US" sz="2000" dirty="0">
              <a:solidFill>
                <a:srgbClr val="007033"/>
              </a:solidFill>
            </a:endParaRPr>
          </a:p>
        </p:txBody>
      </p:sp>
      <p:pic>
        <p:nvPicPr>
          <p:cNvPr id="2050" name="Picture 2" descr="http://t2.gstatic.com/images?q=tbn:ANd9GcRWcqvVMSteDWZxhCfMQAJk_ZvMYFjPDNbcWOggQo78TxdwG0BGdg"/>
          <p:cNvPicPr>
            <a:picLocks noChangeAspect="1" noChangeArrowheads="1"/>
          </p:cNvPicPr>
          <p:nvPr/>
        </p:nvPicPr>
        <p:blipFill>
          <a:blip r:embed="rId3"/>
          <a:srcRect/>
          <a:stretch>
            <a:fillRect/>
          </a:stretch>
        </p:blipFill>
        <p:spPr bwMode="auto">
          <a:xfrm>
            <a:off x="3352800" y="4267200"/>
            <a:ext cx="3200400" cy="2397212"/>
          </a:xfrm>
          <a:prstGeom prst="rect">
            <a:avLst/>
          </a:prstGeom>
          <a:noFill/>
        </p:spPr>
      </p:pic>
      <p:pic>
        <p:nvPicPr>
          <p:cNvPr id="5" name="Picture 5" descr="nguoinhay"/>
          <p:cNvPicPr>
            <a:picLocks noChangeAspect="1" noChangeArrowheads="1" noCrop="1"/>
          </p:cNvPicPr>
          <p:nvPr/>
        </p:nvPicPr>
        <p:blipFill>
          <a:blip r:embed="rId4"/>
          <a:srcRect/>
          <a:stretch>
            <a:fillRect/>
          </a:stretch>
        </p:blipFill>
        <p:spPr bwMode="auto">
          <a:xfrm>
            <a:off x="1219200" y="4038600"/>
            <a:ext cx="1927225" cy="2590800"/>
          </a:xfrm>
          <a:prstGeom prst="rect">
            <a:avLst/>
          </a:prstGeom>
          <a:noFill/>
          <a:ln w="9525">
            <a:noFill/>
            <a:miter lim="800000"/>
            <a:headEnd/>
            <a:tailEnd/>
          </a:ln>
        </p:spPr>
      </p:pic>
      <p:pic>
        <p:nvPicPr>
          <p:cNvPr id="7" name="Picture 12" descr="qustionbig_w"/>
          <p:cNvPicPr>
            <a:picLocks noChangeAspect="1" noChangeArrowheads="1" noCrop="1"/>
          </p:cNvPicPr>
          <p:nvPr/>
        </p:nvPicPr>
        <p:blipFill>
          <a:blip r:embed="rId5"/>
          <a:srcRect/>
          <a:stretch>
            <a:fillRect/>
          </a:stretch>
        </p:blipFill>
        <p:spPr bwMode="auto">
          <a:xfrm>
            <a:off x="3886200" y="381000"/>
            <a:ext cx="685800" cy="6731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FF6600"/>
                                      </p:to>
                                    </p:animClr>
                                  </p:sub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
                                        </p:tgtEl>
                                        <p:attrNameLst>
                                          <p:attrName>ppt_x</p:attrName>
                                          <p:attrName>ppt_y</p:attrName>
                                        </p:attrNameLst>
                                      </p:cBhvr>
                                    </p:animMotion>
                                    <p:animRot by="1500000">
                                      <p:cBhvr>
                                        <p:cTn id="19" dur="125" fill="hold">
                                          <p:stCondLst>
                                            <p:cond delay="0"/>
                                          </p:stCondLst>
                                        </p:cTn>
                                        <p:tgtEl>
                                          <p:spTgt spid="2"/>
                                        </p:tgtEl>
                                        <p:attrNameLst>
                                          <p:attrName>r</p:attrName>
                                        </p:attrNameLst>
                                      </p:cBhvr>
                                    </p:animRot>
                                    <p:animRot by="-1500000">
                                      <p:cBhvr>
                                        <p:cTn id="20" dur="125" fill="hold">
                                          <p:stCondLst>
                                            <p:cond delay="125"/>
                                          </p:stCondLst>
                                        </p:cTn>
                                        <p:tgtEl>
                                          <p:spTgt spid="2"/>
                                        </p:tgtEl>
                                        <p:attrNameLst>
                                          <p:attrName>r</p:attrName>
                                        </p:attrNameLst>
                                      </p:cBhvr>
                                    </p:animRot>
                                    <p:animRot by="-1500000">
                                      <p:cBhvr>
                                        <p:cTn id="21" dur="125" fill="hold">
                                          <p:stCondLst>
                                            <p:cond delay="250"/>
                                          </p:stCondLst>
                                        </p:cTn>
                                        <p:tgtEl>
                                          <p:spTgt spid="2"/>
                                        </p:tgtEl>
                                        <p:attrNameLst>
                                          <p:attrName>r</p:attrName>
                                        </p:attrNameLst>
                                      </p:cBhvr>
                                    </p:animRot>
                                    <p:animRot by="1500000">
                                      <p:cBhvr>
                                        <p:cTn id="22" dur="125" fill="hold">
                                          <p:stCondLst>
                                            <p:cond delay="375"/>
                                          </p:stCondLst>
                                        </p:cTn>
                                        <p:tgtEl>
                                          <p:spTgt spid="2"/>
                                        </p:tgtEl>
                                        <p:attrNameLst>
                                          <p:attrName>r</p:attrName>
                                        </p:attrNameLst>
                                      </p:cBhvr>
                                    </p:animRot>
                                  </p:childTnLst>
                                  <p:subTnLst>
                                    <p:animClr clrSpc="rgb" dir="cw">
                                      <p:cBhvr override="childStyle">
                                        <p:cTn dur="1" fill="hold" display="0" masterRel="nextClick" afterEffect="1"/>
                                        <p:tgtEl>
                                          <p:spTgt spid="2"/>
                                        </p:tgtEl>
                                        <p:attrNameLst>
                                          <p:attrName>ppt_c</p:attrName>
                                        </p:attrNameLst>
                                      </p:cBhvr>
                                      <p:to>
                                        <a:srgbClr val="FF6600"/>
                                      </p:to>
                                    </p:animClr>
                                  </p:subTnLst>
                                </p:cTn>
                              </p:par>
                            </p:childTnLst>
                          </p:cTn>
                        </p:par>
                      </p:childTnLst>
                    </p:cTn>
                  </p:par>
                  <p:par>
                    <p:cTn id="23" fill="hold">
                      <p:stCondLst>
                        <p:cond delay="indefinite"/>
                      </p:stCondLst>
                      <p:childTnLst>
                        <p:par>
                          <p:cTn id="24" fill="hold">
                            <p:stCondLst>
                              <p:cond delay="0"/>
                            </p:stCondLst>
                            <p:childTnLst>
                              <p:par>
                                <p:cTn id="25" presetID="21" presetClass="emph" presetSubtype="0" fill="hold" grpId="2" nodeType="clickEffect">
                                  <p:stCondLst>
                                    <p:cond delay="0"/>
                                  </p:stCondLst>
                                  <p:iterate type="lt">
                                    <p:tmPct val="0"/>
                                  </p:iterate>
                                  <p:childTnLst>
                                    <p:animClr clrSpc="hsl" dir="cw">
                                      <p:cBhvr override="childStyle">
                                        <p:cTn id="26" dur="500" fill="hold"/>
                                        <p:tgtEl>
                                          <p:spTgt spid="2"/>
                                        </p:tgtEl>
                                        <p:attrNameLst>
                                          <p:attrName>style.color</p:attrName>
                                        </p:attrNameLst>
                                      </p:cBhvr>
                                      <p:by>
                                        <p:hsl h="7200000" s="0" l="0"/>
                                      </p:by>
                                    </p:animClr>
                                    <p:animClr clrSpc="hsl" dir="cw">
                                      <p:cBhvr>
                                        <p:cTn id="27" dur="500" fill="hold"/>
                                        <p:tgtEl>
                                          <p:spTgt spid="2"/>
                                        </p:tgtEl>
                                        <p:attrNameLst>
                                          <p:attrName>fillcolor</p:attrName>
                                        </p:attrNameLst>
                                      </p:cBhvr>
                                      <p:by>
                                        <p:hsl h="7200000" s="0" l="0"/>
                                      </p:by>
                                    </p:animClr>
                                    <p:animClr clrSpc="hsl" dir="cw">
                                      <p:cBhvr>
                                        <p:cTn id="28" dur="500" fill="hold"/>
                                        <p:tgtEl>
                                          <p:spTgt spid="2"/>
                                        </p:tgtEl>
                                        <p:attrNameLst>
                                          <p:attrName>stroke.color</p:attrName>
                                        </p:attrNameLst>
                                      </p:cBhvr>
                                      <p:by>
                                        <p:hsl h="7200000" s="0" l="0"/>
                                      </p:by>
                                    </p:animClr>
                                    <p:set>
                                      <p:cBhvr>
                                        <p:cTn id="29" dur="500" fill="hold"/>
                                        <p:tgtEl>
                                          <p:spTgt spid="2"/>
                                        </p:tgtEl>
                                        <p:attrNameLst>
                                          <p:attrName>fill.type</p:attrName>
                                        </p:attrNameLst>
                                      </p:cBhvr>
                                      <p:to>
                                        <p:strVal val="solid"/>
                                      </p:to>
                                    </p:set>
                                  </p:childTnLst>
                                  <p:subTnLst>
                                    <p:animClr clrSpc="rgb" dir="cw">
                                      <p:cBhvr override="childStyle">
                                        <p:cTn dur="1" fill="hold" display="0" masterRel="nextClick" afterEffect="1"/>
                                        <p:tgtEl>
                                          <p:spTgt spid="2"/>
                                        </p:tgtEl>
                                        <p:attrNameLst>
                                          <p:attrName>ppt_c</p:attrName>
                                        </p:attrNameLst>
                                      </p:cBhvr>
                                      <p:to>
                                        <a:srgbClr val="FF6600"/>
                                      </p:to>
                                    </p:animClr>
                                  </p:sub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iterate type="lt">
                                    <p:tmPct val="0"/>
                                  </p:iterate>
                                  <p:childTnLst>
                                    <p:set>
                                      <p:cBhvr>
                                        <p:cTn id="38" dur="1" fill="hold">
                                          <p:stCondLst>
                                            <p:cond delay="0"/>
                                          </p:stCondLst>
                                        </p:cTn>
                                        <p:tgtEl>
                                          <p:spTgt spid="3">
                                            <p:txEl>
                                              <p:pRg st="0" end="0"/>
                                            </p:txEl>
                                          </p:spTgt>
                                        </p:tgtEl>
                                        <p:attrNameLst>
                                          <p:attrName>style.visibility</p:attrName>
                                        </p:attrNameLst>
                                      </p:cBhvr>
                                      <p:to>
                                        <p:strVal val="visible"/>
                                      </p:to>
                                    </p:set>
                                    <p:animEffect transition="in" filter="plus(in)">
                                      <p:cBhvr>
                                        <p:cTn id="39" dur="20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wipe(down)">
                                      <p:cBhvr>
                                        <p:cTn id="44" dur="500"/>
                                        <p:tgtEl>
                                          <p:spTgt spid="2050"/>
                                        </p:tgtEl>
                                      </p:cBhvr>
                                    </p:animEffect>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3000" fill="hold"/>
                                        <p:tgtEl>
                                          <p:spTgt spid="5"/>
                                        </p:tgtEl>
                                        <p:attrNameLst>
                                          <p:attrName>ppt_x</p:attrName>
                                        </p:attrNameLst>
                                      </p:cBhvr>
                                      <p:tavLst>
                                        <p:tav tm="0">
                                          <p:val>
                                            <p:strVal val="#ppt_x"/>
                                          </p:val>
                                        </p:tav>
                                        <p:tav tm="100000">
                                          <p:val>
                                            <p:strVal val="#ppt_x"/>
                                          </p:val>
                                        </p:tav>
                                      </p:tavLst>
                                    </p:anim>
                                    <p:anim calcmode="lin" valueType="num">
                                      <p:cBhvr additive="base">
                                        <p:cTn id="49"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CÁC L0ẠI VẢI </a:t>
            </a:r>
            <a:r>
              <a:rPr lang="en-US" sz="3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DÀNH CHO MÙA THU - ĐÔNG</a:t>
            </a:r>
            <a:endParaRPr lang="en-US" sz="3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457200" y="1600200"/>
            <a:ext cx="4040188" cy="639762"/>
          </a:xfrm>
        </p:spPr>
        <p:txBody>
          <a:bodyPr/>
          <a:lstStyle/>
          <a:p>
            <a:pPr algn="ct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VẢI LEN</a:t>
            </a:r>
            <a:endParaRPr lang="en-US" dirty="0"/>
          </a:p>
        </p:txBody>
      </p:sp>
      <p:pic>
        <p:nvPicPr>
          <p:cNvPr id="7" name="Content Placeholder 6" descr="hình 1.png"/>
          <p:cNvPicPr>
            <a:picLocks noGrp="1" noChangeAspect="1"/>
          </p:cNvPicPr>
          <p:nvPr>
            <p:ph sz="half" idx="2"/>
          </p:nvPr>
        </p:nvPicPr>
        <p:blipFill>
          <a:blip r:embed="rId3"/>
          <a:stretch>
            <a:fillRect/>
          </a:stretch>
        </p:blipFill>
        <p:spPr>
          <a:xfrm>
            <a:off x="304800" y="2819400"/>
            <a:ext cx="4428331" cy="3560378"/>
          </a:xfrm>
        </p:spPr>
      </p:pic>
      <p:sp>
        <p:nvSpPr>
          <p:cNvPr id="5" name="Text Placeholder 4"/>
          <p:cNvSpPr>
            <a:spLocks noGrp="1"/>
          </p:cNvSpPr>
          <p:nvPr>
            <p:ph type="body" sz="quarter" idx="3"/>
          </p:nvPr>
        </p:nvSpPr>
        <p:spPr>
          <a:xfrm>
            <a:off x="4648200" y="1905000"/>
            <a:ext cx="4041775" cy="563562"/>
          </a:xfrm>
        </p:spPr>
        <p:txBody>
          <a:bodyPr>
            <a:normAutofit fontScale="70000" lnSpcReduction="20000"/>
          </a:bodyPr>
          <a:lstStyle/>
          <a:p>
            <a:pPr algn="ctr"/>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VẢI TRÁNG </a:t>
            </a:r>
            <a:r>
              <a:rPr lang="en-US" sz="19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DÙNG ĐỂ MAY ÁO KHOÁC)</a:t>
            </a:r>
          </a:p>
          <a:p>
            <a:pPr algn="ctr"/>
            <a:endParaRPr lang="en-US" dirty="0"/>
          </a:p>
        </p:txBody>
      </p:sp>
      <p:pic>
        <p:nvPicPr>
          <p:cNvPr id="8" name="Content Placeholder 7" descr="hình 5.jpg"/>
          <p:cNvPicPr>
            <a:picLocks noGrp="1" noChangeAspect="1"/>
          </p:cNvPicPr>
          <p:nvPr>
            <p:ph sz="quarter" idx="4"/>
          </p:nvPr>
        </p:nvPicPr>
        <p:blipFill>
          <a:blip r:embed="rId4"/>
          <a:stretch>
            <a:fillRect/>
          </a:stretch>
        </p:blipFill>
        <p:spPr>
          <a:xfrm>
            <a:off x="5257800" y="2819400"/>
            <a:ext cx="3468688" cy="3468688"/>
          </a:xfrm>
        </p:spPr>
      </p:pic>
      <p:pic>
        <p:nvPicPr>
          <p:cNvPr id="9" name="Picture 32" descr="j0232133">
            <a:hlinkClick r:id="" action="ppaction://noaction" highlightClick="1"/>
          </p:cNvPr>
          <p:cNvPicPr>
            <a:picLocks noChangeAspect="1" noChangeArrowheads="1"/>
          </p:cNvPicPr>
          <p:nvPr/>
        </p:nvPicPr>
        <p:blipFill>
          <a:blip r:embed="rId5"/>
          <a:srcRect/>
          <a:stretch>
            <a:fillRect/>
          </a:stretch>
        </p:blipFill>
        <p:spPr bwMode="auto">
          <a:xfrm rot="273130">
            <a:off x="43180" y="422994"/>
            <a:ext cx="1103212" cy="113196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strVal val="#ppt_w*0.05"/>
                                          </p:val>
                                        </p:tav>
                                        <p:tav tm="100000">
                                          <p:val>
                                            <p:strVal val="#ppt_w"/>
                                          </p:val>
                                        </p:tav>
                                      </p:tavLst>
                                    </p:anim>
                                    <p:anim calcmode="lin" valueType="num">
                                      <p:cBhvr>
                                        <p:cTn id="43" dur="500" fill="hold"/>
                                        <p:tgtEl>
                                          <p:spTgt spid="8"/>
                                        </p:tgtEl>
                                        <p:attrNameLst>
                                          <p:attrName>ppt_h</p:attrName>
                                        </p:attrNameLst>
                                      </p:cBhvr>
                                      <p:tavLst>
                                        <p:tav tm="0">
                                          <p:val>
                                            <p:strVal val="#ppt_h"/>
                                          </p:val>
                                        </p:tav>
                                        <p:tav tm="100000">
                                          <p:val>
                                            <p:strVal val="#ppt_h"/>
                                          </p:val>
                                        </p:tav>
                                      </p:tavLst>
                                    </p:anim>
                                    <p:anim calcmode="lin" valueType="num">
                                      <p:cBhvr>
                                        <p:cTn id="44" dur="500" fill="hold"/>
                                        <p:tgtEl>
                                          <p:spTgt spid="8"/>
                                        </p:tgtEl>
                                        <p:attrNameLst>
                                          <p:attrName>ppt_x</p:attrName>
                                        </p:attrNameLst>
                                      </p:cBhvr>
                                      <p:tavLst>
                                        <p:tav tm="0">
                                          <p:val>
                                            <p:strVal val="#ppt_x-.2"/>
                                          </p:val>
                                        </p:tav>
                                        <p:tav tm="100000">
                                          <p:val>
                                            <p:strVal val="#ppt_x"/>
                                          </p:val>
                                        </p:tav>
                                      </p:tavLst>
                                    </p:anim>
                                    <p:anim calcmode="lin" valueType="num">
                                      <p:cBhvr>
                                        <p:cTn id="45" dur="500" fill="hold"/>
                                        <p:tgtEl>
                                          <p:spTgt spid="8"/>
                                        </p:tgtEl>
                                        <p:attrNameLst>
                                          <p:attrName>ppt_y</p:attrName>
                                        </p:attrNameLst>
                                      </p:cBhvr>
                                      <p:tavLst>
                                        <p:tav tm="0">
                                          <p:val>
                                            <p:strVal val="#ppt_y"/>
                                          </p:val>
                                        </p:tav>
                                        <p:tav tm="100000">
                                          <p:val>
                                            <p:strVal val="#ppt_y"/>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7780" cmpd="sng">
                  <a:solidFill>
                    <a:schemeClr val="tx2">
                      <a:lumMod val="7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glow rad="101600">
                    <a:schemeClr val="accent2">
                      <a:satMod val="175000"/>
                      <a:alpha val="40000"/>
                    </a:schemeClr>
                  </a:glow>
                  <a:outerShdw blurRad="55000" dist="50800" dir="5400000" algn="tl">
                    <a:srgbClr val="000000">
                      <a:alpha val="33000"/>
                    </a:srgbClr>
                  </a:outerShdw>
                </a:effectLst>
              </a:rPr>
              <a:t>CÁCH CHỌN TRANG PHỤC PHÙ HỢP</a:t>
            </a:r>
            <a:endParaRPr lang="en-US" dirty="0">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endParaRPr>
          </a:p>
        </p:txBody>
      </p:sp>
      <p:sp>
        <p:nvSpPr>
          <p:cNvPr id="3" name="Text Placeholder 2"/>
          <p:cNvSpPr>
            <a:spLocks noGrp="1"/>
          </p:cNvSpPr>
          <p:nvPr>
            <p:ph type="body" idx="1"/>
          </p:nvPr>
        </p:nvSpPr>
        <p:spPr>
          <a:xfrm>
            <a:off x="457200" y="1371601"/>
            <a:ext cx="8153400" cy="803274"/>
          </a:xfrm>
        </p:spPr>
        <p:txBody>
          <a:bodyPr/>
          <a:lstStyle/>
          <a:p>
            <a:pPr algn="ctr"/>
            <a:r>
              <a:rPr lang="en-US"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Tôi</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cao</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phải</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làm</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sao</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2"/>
          </p:nvPr>
        </p:nvSpPr>
        <p:spPr>
          <a:xfrm>
            <a:off x="457200" y="1981200"/>
            <a:ext cx="8305800" cy="4144963"/>
          </a:xfrm>
        </p:spPr>
        <p:txBody>
          <a:bodyPr>
            <a:normAutofit/>
          </a:bodyPr>
          <a:lstStyle/>
          <a:p>
            <a:endParaRPr lang="en-US" b="1" dirty="0" smtClean="0"/>
          </a:p>
          <a:p>
            <a:r>
              <a:rPr lang="vi-VN" b="1" dirty="0" smtClean="0"/>
              <a:t>Với dáng người cao bạn nên</a:t>
            </a:r>
            <a:endParaRPr lang="vi-VN" dirty="0" smtClean="0"/>
          </a:p>
          <a:p>
            <a:pPr>
              <a:buNone/>
            </a:pPr>
            <a:r>
              <a:rPr lang="en-US" dirty="0" smtClean="0"/>
              <a:t>      C</a:t>
            </a:r>
            <a:r>
              <a:rPr lang="vi-VN" dirty="0" smtClean="0"/>
              <a:t>họn vải có sọc ngang, tránh chọn sọc dọc và tránh loại vải bám vào thân. Đối với áo khoác Jacket, bạn nên làm nổi bật bề rộng, chọn vai xuôi, eo rộng, túi áo có nắp túi. Áo cài hai bên thì rất tốt. Nên tránh mặc áo cài 3 nút giữa, áo sơmi cổ nhọn, cà vạt bản nhỏ hay mang giầy có đầu nhọn vì nó sẽ làm cho thân người bạn trông dài hơn và cao hơn.</a:t>
            </a:r>
            <a:endParaRPr lang="en-US" dirty="0"/>
          </a:p>
        </p:txBody>
      </p:sp>
      <p:pic>
        <p:nvPicPr>
          <p:cNvPr id="7" name="Picture 3" descr="cayuoncong"/>
          <p:cNvPicPr>
            <a:picLocks noChangeAspect="1" noChangeArrowheads="1" noCrop="1"/>
          </p:cNvPicPr>
          <p:nvPr/>
        </p:nvPicPr>
        <p:blipFill>
          <a:blip r:embed="rId3"/>
          <a:srcRect/>
          <a:stretch>
            <a:fillRect/>
          </a:stretch>
        </p:blipFill>
        <p:spPr bwMode="auto">
          <a:xfrm rot="11909891">
            <a:off x="-25993" y="5191584"/>
            <a:ext cx="1694275" cy="1553085"/>
          </a:xfrm>
          <a:prstGeom prst="rect">
            <a:avLst/>
          </a:prstGeom>
          <a:noFill/>
          <a:ln w="9525">
            <a:noFill/>
            <a:miter lim="800000"/>
            <a:headEnd/>
            <a:tailEnd/>
          </a:ln>
        </p:spPr>
      </p:pic>
      <p:pic>
        <p:nvPicPr>
          <p:cNvPr id="9" name="Picture 7" descr="Cau hoi"/>
          <p:cNvPicPr>
            <a:picLocks noChangeAspect="1" noChangeArrowheads="1" noCrop="1"/>
          </p:cNvPicPr>
          <p:nvPr/>
        </p:nvPicPr>
        <p:blipFill>
          <a:blip r:embed="rId4"/>
          <a:srcRect/>
          <a:stretch>
            <a:fillRect/>
          </a:stretch>
        </p:blipFill>
        <p:spPr bwMode="auto">
          <a:xfrm>
            <a:off x="6096000" y="1295400"/>
            <a:ext cx="914400" cy="1000125"/>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iterate type="lt">
                                    <p:tmPct val="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1" presetID="2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1" end="1"/>
                                            </p:txEl>
                                          </p:spTgt>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Autofit/>
          </a:bodyPr>
          <a:lstStyle/>
          <a:p>
            <a:r>
              <a:rPr lang="en-US" sz="2400" b="1" dirty="0" smtClean="0">
                <a:ln w="10541" cmpd="sng">
                  <a:solidFill>
                    <a:schemeClr val="accent1">
                      <a:shade val="88000"/>
                      <a:satMod val="110000"/>
                    </a:schemeClr>
                  </a:solidFill>
                  <a:prstDash val="solid"/>
                </a:ln>
                <a:gradFill>
                  <a:gsLst>
                    <a:gs pos="0">
                      <a:srgbClr val="7030A0"/>
                    </a:gs>
                    <a:gs pos="30000">
                      <a:srgbClr val="66008F"/>
                    </a:gs>
                    <a:gs pos="64999">
                      <a:srgbClr val="BA0066"/>
                    </a:gs>
                    <a:gs pos="89999">
                      <a:srgbClr val="FF0000"/>
                    </a:gs>
                    <a:gs pos="100000">
                      <a:srgbClr val="FF8200"/>
                    </a:gs>
                  </a:gsLst>
                  <a:lin ang="5400000" scaled="0"/>
                </a:gradFill>
              </a:rPr>
              <a:t>BẠN CŨNG CÓ THỂ CHỌN CÁC</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smtClean="0">
                <a:ln w="1905"/>
                <a:gradFill>
                  <a:gsLst>
                    <a:gs pos="0">
                      <a:srgbClr val="FF33CC"/>
                    </a:gs>
                    <a:gs pos="25000">
                      <a:srgbClr val="21D6E0"/>
                    </a:gs>
                    <a:gs pos="75000">
                      <a:srgbClr val="0087E6"/>
                    </a:gs>
                    <a:gs pos="100000">
                      <a:srgbClr val="005CBF"/>
                    </a:gs>
                  </a:gsLst>
                  <a:lin ang="5400000" scaled="0"/>
                </a:gradFill>
                <a:effectLst>
                  <a:innerShdw blurRad="69850" dist="43180" dir="5400000">
                    <a:srgbClr val="000000">
                      <a:alpha val="65000"/>
                    </a:srgbClr>
                  </a:innerShdw>
                </a:effectLst>
              </a:rPr>
              <a:t>MẪU THỜI TRANG ĐẶC BIÊT DO CHÚNG TÔI THIẾT KẾ RIÊNG DÀNH CHO NGƯỜI </a:t>
            </a:r>
            <a:r>
              <a:rPr lang="en-US" sz="2400" dirty="0" smtClean="0">
                <a:gradFill>
                  <a:gsLst>
                    <a:gs pos="0">
                      <a:srgbClr val="FF33CC"/>
                    </a:gs>
                    <a:gs pos="25000">
                      <a:srgbClr val="21D6E0"/>
                    </a:gs>
                    <a:gs pos="75000">
                      <a:srgbClr val="0087E6"/>
                    </a:gs>
                    <a:gs pos="100000">
                      <a:srgbClr val="005CBF"/>
                    </a:gs>
                  </a:gsLst>
                  <a:lin ang="5400000" scaled="0"/>
                </a:gradFill>
              </a:rPr>
              <a:t/>
            </a:r>
            <a:br>
              <a:rPr lang="en-US" sz="2400" dirty="0" smtClean="0">
                <a:gradFill>
                  <a:gsLst>
                    <a:gs pos="0">
                      <a:srgbClr val="FF33CC"/>
                    </a:gs>
                    <a:gs pos="25000">
                      <a:srgbClr val="21D6E0"/>
                    </a:gs>
                    <a:gs pos="75000">
                      <a:srgbClr val="0087E6"/>
                    </a:gs>
                    <a:gs pos="100000">
                      <a:srgbClr val="005CBF"/>
                    </a:gs>
                  </a:gsLst>
                  <a:lin ang="5400000" scaled="0"/>
                </a:gradFill>
              </a:rPr>
            </a:br>
            <a:r>
              <a:rPr lang="en-US" b="1" dirty="0" smtClean="0">
                <a:gradFill>
                  <a:gsLst>
                    <a:gs pos="0">
                      <a:srgbClr val="00B050"/>
                    </a:gs>
                    <a:gs pos="45000">
                      <a:srgbClr val="FF7A00"/>
                    </a:gs>
                    <a:gs pos="70000">
                      <a:srgbClr val="FF0300"/>
                    </a:gs>
                    <a:gs pos="100000">
                      <a:srgbClr val="4D0808"/>
                    </a:gs>
                  </a:gsLst>
                  <a:lin ang="5400000" scaled="0"/>
                </a:gradFill>
              </a:rPr>
              <a:t>CAO</a:t>
            </a:r>
            <a:endParaRPr lang="en-US" b="1" dirty="0">
              <a:gradFill>
                <a:gsLst>
                  <a:gs pos="0">
                    <a:srgbClr val="00B050"/>
                  </a:gs>
                  <a:gs pos="45000">
                    <a:srgbClr val="FF7A00"/>
                  </a:gs>
                  <a:gs pos="70000">
                    <a:srgbClr val="FF0300"/>
                  </a:gs>
                  <a:gs pos="100000">
                    <a:srgbClr val="4D0808"/>
                  </a:gs>
                </a:gsLst>
                <a:lin ang="5400000" scaled="0"/>
              </a:gradFill>
            </a:endParaRPr>
          </a:p>
        </p:txBody>
      </p:sp>
      <p:pic>
        <p:nvPicPr>
          <p:cNvPr id="9" name="Content Placeholder 8" descr="hình 50.jpg"/>
          <p:cNvPicPr>
            <a:picLocks noGrp="1" noChangeAspect="1"/>
          </p:cNvPicPr>
          <p:nvPr>
            <p:ph sz="half" idx="1"/>
          </p:nvPr>
        </p:nvPicPr>
        <p:blipFill>
          <a:blip r:embed="rId3"/>
          <a:stretch>
            <a:fillRect/>
          </a:stretch>
        </p:blipFill>
        <p:spPr>
          <a:xfrm>
            <a:off x="381000" y="2133600"/>
            <a:ext cx="3461540" cy="4525963"/>
          </a:xfrm>
        </p:spPr>
      </p:pic>
      <p:pic>
        <p:nvPicPr>
          <p:cNvPr id="8" name="Content Placeholder 7" descr="hình 51.jpg"/>
          <p:cNvPicPr>
            <a:picLocks noGrp="1" noChangeAspect="1"/>
          </p:cNvPicPr>
          <p:nvPr>
            <p:ph sz="half" idx="2"/>
          </p:nvPr>
        </p:nvPicPr>
        <p:blipFill>
          <a:blip r:embed="rId4"/>
          <a:stretch>
            <a:fillRect/>
          </a:stretch>
        </p:blipFill>
        <p:spPr>
          <a:xfrm>
            <a:off x="4038600" y="2590800"/>
            <a:ext cx="4915903" cy="3446069"/>
          </a:xfrm>
        </p:spPr>
      </p:pic>
      <p:pic>
        <p:nvPicPr>
          <p:cNvPr id="5" name="Picture 13"/>
          <p:cNvPicPr>
            <a:picLocks noChangeAspect="1" noChangeArrowheads="1"/>
          </p:cNvPicPr>
          <p:nvPr/>
        </p:nvPicPr>
        <p:blipFill>
          <a:blip r:embed="rId5"/>
          <a:srcRect/>
          <a:stretch>
            <a:fillRect/>
          </a:stretch>
        </p:blipFill>
        <p:spPr bwMode="auto">
          <a:xfrm rot="10800000">
            <a:off x="7162800" y="0"/>
            <a:ext cx="1981200" cy="2203450"/>
          </a:xfrm>
          <a:prstGeom prst="rect">
            <a:avLst/>
          </a:prstGeom>
          <a:noFill/>
          <a:ln w="9525">
            <a:noFill/>
            <a:round/>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5" name="Content Placeholder 4" descr="hình 53.jpg"/>
          <p:cNvPicPr>
            <a:picLocks noGrp="1" noChangeAspect="1"/>
          </p:cNvPicPr>
          <p:nvPr>
            <p:ph sz="half" idx="1"/>
          </p:nvPr>
        </p:nvPicPr>
        <p:blipFill>
          <a:blip r:embed="rId2"/>
          <a:stretch>
            <a:fillRect/>
          </a:stretch>
        </p:blipFill>
        <p:spPr>
          <a:xfrm>
            <a:off x="838200" y="304800"/>
            <a:ext cx="3071813" cy="6280586"/>
          </a:xfrm>
        </p:spPr>
      </p:pic>
      <p:pic>
        <p:nvPicPr>
          <p:cNvPr id="6" name="Content Placeholder 5" descr="hình 55.jpg"/>
          <p:cNvPicPr>
            <a:picLocks noGrp="1" noChangeAspect="1"/>
          </p:cNvPicPr>
          <p:nvPr>
            <p:ph sz="half" idx="2"/>
          </p:nvPr>
        </p:nvPicPr>
        <p:blipFill>
          <a:blip r:embed="rId3"/>
          <a:stretch>
            <a:fillRect/>
          </a:stretch>
        </p:blipFill>
        <p:spPr>
          <a:xfrm>
            <a:off x="4800599" y="381000"/>
            <a:ext cx="4062533" cy="6183085"/>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TotalTime>
  <Words>1183</Words>
  <Application>Microsoft Office PowerPoint</Application>
  <PresentationFormat>On-screen Show (4:3)</PresentationFormat>
  <Paragraphs>67</Paragraphs>
  <Slides>23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XIN HÂN HẠNH CHÀO MỪNG CÔ VÀ CÁC BẠN ĐÃ ĐẾN BUỔI THUYẾT TRÌNH TRÌNH DiỄN &amp; TƯ VẤN THỜI TRANG 4 MÙA XINH TƯƠI Công ty thời trang thế kỉ 21 </vt:lpstr>
      <vt:lpstr>NỘI DUNG THUYẾT TRÌNH</vt:lpstr>
      <vt:lpstr>TƯ VẤN VỀ VẢI  DÀNH CHO TRANG PHỤC THỜI TRANG XUÂN - HÈ</vt:lpstr>
      <vt:lpstr>CÁC L0ẠI VẢI DÀNH CHO MÙA XUÂN- HÈ</vt:lpstr>
      <vt:lpstr>TƯ VẤN VỀ VẢI  DÀNH CHO TRANG PHỤC THỜI TRANG THU ĐÔNG</vt:lpstr>
      <vt:lpstr>CÁC L0ẠI VẢI DÀNH CHO MÙA THU - ĐÔNG</vt:lpstr>
      <vt:lpstr>CÁCH CHỌN TRANG PHỤC PHÙ HỢP</vt:lpstr>
      <vt:lpstr>BẠN CŨNG CÓ THỂ CHỌN CÁC  MẪU THỜI TRANG ĐẶC BIÊT DO CHÚNG TÔI THIẾT KẾ RIÊNG DÀNH CHO NGƯỜI  CAO</vt:lpstr>
      <vt:lpstr>PowerPoint Presentation</vt:lpstr>
      <vt:lpstr>CÁCH CHỌN TRANG PHỤC PHÙ HỢP</vt:lpstr>
      <vt:lpstr>BẠN CŨNG CÓ THỂ CHỌN CÁC  MẪU THỜI TRANG ĐẶC BIÊT DO CHÚNG TÔI THIẾT KẾ RIÊNG DÀNH CHO NGƯỜI   THẤP</vt:lpstr>
      <vt:lpstr>PowerPoint Presentation</vt:lpstr>
      <vt:lpstr>CÁCH CHỌN TRANG PHỤC PHÙ HỢP</vt:lpstr>
      <vt:lpstr>BẠN CŨNG CÓ THỂ CHỌN CÁC  MẪU THỜI TRANG ĐẶC BIÊT DO CHÚNG TÔI THIẾT KẾ RIÊNG DÀNH CHO NGƯỜI  MẬP</vt:lpstr>
      <vt:lpstr>PowerPoint Presentation</vt:lpstr>
      <vt:lpstr>CÁCH CHỌN TRANG PHỤC PHÙ HỢP</vt:lpstr>
      <vt:lpstr>BẠN CŨNG CÓ THỂ CHỌN CÁC  MẪU THỜI TRANG ĐẶC BIÊT DO CHÚNG TÔI THIẾT KẾ RIÊNG DÀNH CHO NGƯỜI   ỐM</vt:lpstr>
      <vt:lpstr>PowerPoint Presentation</vt:lpstr>
      <vt:lpstr>GAMESHOW ĐỐ VUI THỬ TÀI TRÍ NHỚ</vt:lpstr>
      <vt:lpstr>GAMESHOW ĐỐ VUI THỬ TÀI TRÍ NHỚ</vt:lpstr>
      <vt:lpstr>GAMESHOW ĐỐ VUI THỬ TÀI TRÍ NHỚ</vt:lpstr>
      <vt:lpstr>GAMESHOW ĐỐ VUI THỬ TÀI TRÍ NHỚ</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HÂN HẠNH CHÀO MỪNG QUÍ KHÁCH ĐÃ ĐẾN VỚI ……….. CỦA CÔNG TY THỜI TRANG …….</dc:title>
  <dc:creator>Windows User</dc:creator>
  <cp:lastModifiedBy>asus</cp:lastModifiedBy>
  <cp:revision>82</cp:revision>
  <dcterms:created xsi:type="dcterms:W3CDTF">2012-09-17T11:49:33Z</dcterms:created>
  <dcterms:modified xsi:type="dcterms:W3CDTF">2020-04-08T02:09:16Z</dcterms:modified>
</cp:coreProperties>
</file>