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2.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51" r:id="rId2"/>
    <p:sldId id="352" r:id="rId3"/>
    <p:sldId id="348" r:id="rId4"/>
    <p:sldId id="292" r:id="rId5"/>
    <p:sldId id="262" r:id="rId6"/>
    <p:sldId id="264" r:id="rId7"/>
    <p:sldId id="293" r:id="rId8"/>
    <p:sldId id="289" r:id="rId9"/>
    <p:sldId id="290" r:id="rId10"/>
    <p:sldId id="291" r:id="rId11"/>
    <p:sldId id="287" r:id="rId12"/>
    <p:sldId id="300" r:id="rId13"/>
    <p:sldId id="301" r:id="rId14"/>
    <p:sldId id="265" r:id="rId15"/>
    <p:sldId id="294" r:id="rId16"/>
    <p:sldId id="295" r:id="rId17"/>
    <p:sldId id="269" r:id="rId18"/>
    <p:sldId id="271" r:id="rId19"/>
    <p:sldId id="307" r:id="rId20"/>
    <p:sldId id="272" r:id="rId21"/>
    <p:sldId id="263" r:id="rId22"/>
    <p:sldId id="280" r:id="rId23"/>
    <p:sldId id="332" r:id="rId24"/>
    <p:sldId id="339" r:id="rId25"/>
    <p:sldId id="297" r:id="rId26"/>
    <p:sldId id="299" r:id="rId27"/>
    <p:sldId id="296" r:id="rId28"/>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0033"/>
    <a:srgbClr val="000099"/>
    <a:srgbClr val="CC0099"/>
    <a:srgbClr val="FF3300"/>
    <a:srgbClr val="0099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6" autoAdjust="0"/>
    <p:restoredTop sz="94660"/>
  </p:normalViewPr>
  <p:slideViewPr>
    <p:cSldViewPr>
      <p:cViewPr varScale="1">
        <p:scale>
          <a:sx n="63" d="100"/>
          <a:sy n="63" d="100"/>
        </p:scale>
        <p:origin x="1372"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4C08FB0-BB75-4D36-A734-362D1BD936D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28675" name="Rectangle 3">
            <a:extLst>
              <a:ext uri="{FF2B5EF4-FFF2-40B4-BE49-F238E27FC236}">
                <a16:creationId xmlns:a16="http://schemas.microsoft.com/office/drawing/2014/main" id="{CC6E81DE-3683-4750-B2F8-D3CC18EA47A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8916" name="Rectangle 4">
            <a:extLst>
              <a:ext uri="{FF2B5EF4-FFF2-40B4-BE49-F238E27FC236}">
                <a16:creationId xmlns:a16="http://schemas.microsoft.com/office/drawing/2014/main" id="{4D8922AF-9A84-4A4D-8D88-ADAB98D4AF8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878E23AA-4470-4CB8-A521-F6219388F7C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a:extLst>
              <a:ext uri="{FF2B5EF4-FFF2-40B4-BE49-F238E27FC236}">
                <a16:creationId xmlns:a16="http://schemas.microsoft.com/office/drawing/2014/main" id="{AF70DF62-57C4-4518-8B4E-3E8A803082C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8679" name="Rectangle 7">
            <a:extLst>
              <a:ext uri="{FF2B5EF4-FFF2-40B4-BE49-F238E27FC236}">
                <a16:creationId xmlns:a16="http://schemas.microsoft.com/office/drawing/2014/main" id="{043AE498-4BB5-4D41-AA57-7403381644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7559E5B-8BD5-4CA2-825C-7CC4499D030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C15ABF7-8560-4831-8A6B-E5F8C4FCEDC7}"/>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72363A5C-3398-4301-AFF8-01C5F83E84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a:extLst>
              <a:ext uri="{FF2B5EF4-FFF2-40B4-BE49-F238E27FC236}">
                <a16:creationId xmlns:a16="http://schemas.microsoft.com/office/drawing/2014/main" id="{32ABBDF9-EB79-4FCA-A4AB-5FF8B5711F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fld id="{FB652A19-F07C-4A40-9517-9FE6CDC8A301}" type="slidenum">
              <a:rPr lang="en-US" altLang="en-US" sz="1200">
                <a:latin typeface=".VnArial" pitchFamily="34" charset="0"/>
              </a:rPr>
              <a:pPr/>
              <a:t>1</a:t>
            </a:fld>
            <a:endParaRPr lang="en-US" altLang="en-US" sz="1200">
              <a:latin typeface=".Vn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9423968-8DB1-4BA4-9478-40EDC3F423D1}"/>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E4ABF828-1190-4516-A927-10D5F3A5C795}"/>
              </a:ext>
            </a:extLst>
          </p:cNvPr>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39940" name="Slide Number Placeholder 3">
            <a:extLst>
              <a:ext uri="{FF2B5EF4-FFF2-40B4-BE49-F238E27FC236}">
                <a16:creationId xmlns:a16="http://schemas.microsoft.com/office/drawing/2014/main" id="{DE0780C0-1D92-44A6-838E-5127EAEF414A}"/>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721EDB-0798-4F81-B34C-9DC18E8855B7}" type="slidenum">
              <a:rPr lang="en-US" altLang="en-US"/>
              <a:pPr eaLnBrk="1" hangingPunct="1"/>
              <a:t>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0816B3B-FE6D-4FFA-AE67-1455D3FC04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785C99-23F2-4CB2-A287-D5E2E08056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96B46C-E393-4F9D-A3BA-B61DFED08182}"/>
              </a:ext>
            </a:extLst>
          </p:cNvPr>
          <p:cNvSpPr>
            <a:spLocks noGrp="1" noChangeArrowheads="1"/>
          </p:cNvSpPr>
          <p:nvPr>
            <p:ph type="sldNum" sz="quarter" idx="12"/>
          </p:nvPr>
        </p:nvSpPr>
        <p:spPr>
          <a:ln/>
        </p:spPr>
        <p:txBody>
          <a:bodyPr/>
          <a:lstStyle>
            <a:lvl1pPr>
              <a:defRPr/>
            </a:lvl1pPr>
          </a:lstStyle>
          <a:p>
            <a:fld id="{5C92315E-7516-4A43-9313-4E0B19C01215}" type="slidenum">
              <a:rPr lang="en-US" altLang="en-US"/>
              <a:pPr/>
              <a:t>‹#›</a:t>
            </a:fld>
            <a:endParaRPr lang="en-US" altLang="en-US"/>
          </a:p>
        </p:txBody>
      </p:sp>
    </p:spTree>
    <p:extLst>
      <p:ext uri="{BB962C8B-B14F-4D97-AF65-F5344CB8AC3E}">
        <p14:creationId xmlns:p14="http://schemas.microsoft.com/office/powerpoint/2010/main" val="368364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0657A2-C9B7-4EDA-BBD9-679BB8B174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2A52E5-2AEB-4672-AAD6-0159CCF49C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3724F5-9350-4B19-BB1F-C364D519A109}"/>
              </a:ext>
            </a:extLst>
          </p:cNvPr>
          <p:cNvSpPr>
            <a:spLocks noGrp="1" noChangeArrowheads="1"/>
          </p:cNvSpPr>
          <p:nvPr>
            <p:ph type="sldNum" sz="quarter" idx="12"/>
          </p:nvPr>
        </p:nvSpPr>
        <p:spPr>
          <a:ln/>
        </p:spPr>
        <p:txBody>
          <a:bodyPr/>
          <a:lstStyle>
            <a:lvl1pPr>
              <a:defRPr/>
            </a:lvl1pPr>
          </a:lstStyle>
          <a:p>
            <a:fld id="{EA4F191F-DDC9-4259-BF5E-75F911BDAF67}" type="slidenum">
              <a:rPr lang="en-US" altLang="en-US"/>
              <a:pPr/>
              <a:t>‹#›</a:t>
            </a:fld>
            <a:endParaRPr lang="en-US" altLang="en-US"/>
          </a:p>
        </p:txBody>
      </p:sp>
    </p:spTree>
    <p:extLst>
      <p:ext uri="{BB962C8B-B14F-4D97-AF65-F5344CB8AC3E}">
        <p14:creationId xmlns:p14="http://schemas.microsoft.com/office/powerpoint/2010/main" val="2072211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D2CBFD-42A2-4631-9866-73DD0CDF35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31410D1-4ED5-4847-885D-6ED865326C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4F52F0-45E4-4952-9898-1E73785D526E}"/>
              </a:ext>
            </a:extLst>
          </p:cNvPr>
          <p:cNvSpPr>
            <a:spLocks noGrp="1" noChangeArrowheads="1"/>
          </p:cNvSpPr>
          <p:nvPr>
            <p:ph type="sldNum" sz="quarter" idx="12"/>
          </p:nvPr>
        </p:nvSpPr>
        <p:spPr>
          <a:ln/>
        </p:spPr>
        <p:txBody>
          <a:bodyPr/>
          <a:lstStyle>
            <a:lvl1pPr>
              <a:defRPr/>
            </a:lvl1pPr>
          </a:lstStyle>
          <a:p>
            <a:fld id="{D80CC607-4F37-4C1A-B8C5-8875C695C1CD}" type="slidenum">
              <a:rPr lang="en-US" altLang="en-US"/>
              <a:pPr/>
              <a:t>‹#›</a:t>
            </a:fld>
            <a:endParaRPr lang="en-US" altLang="en-US"/>
          </a:p>
        </p:txBody>
      </p:sp>
    </p:spTree>
    <p:extLst>
      <p:ext uri="{BB962C8B-B14F-4D97-AF65-F5344CB8AC3E}">
        <p14:creationId xmlns:p14="http://schemas.microsoft.com/office/powerpoint/2010/main" val="203973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19A89F8-2A30-4AEE-A13D-D9EB97C71FA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0D6E872-F068-4C34-8B7B-29736BD6EA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48BD065-3392-4FC7-AE37-8B4E4071FC7B}"/>
              </a:ext>
            </a:extLst>
          </p:cNvPr>
          <p:cNvSpPr>
            <a:spLocks noGrp="1" noChangeArrowheads="1"/>
          </p:cNvSpPr>
          <p:nvPr>
            <p:ph type="sldNum" sz="quarter" idx="12"/>
          </p:nvPr>
        </p:nvSpPr>
        <p:spPr>
          <a:ln/>
        </p:spPr>
        <p:txBody>
          <a:bodyPr/>
          <a:lstStyle>
            <a:lvl1pPr>
              <a:defRPr/>
            </a:lvl1pPr>
          </a:lstStyle>
          <a:p>
            <a:fld id="{C7C2F967-C699-4FEC-B127-82AE5E9C3CCE}" type="slidenum">
              <a:rPr lang="en-US" altLang="en-US"/>
              <a:pPr/>
              <a:t>‹#›</a:t>
            </a:fld>
            <a:endParaRPr lang="en-US" altLang="en-US"/>
          </a:p>
        </p:txBody>
      </p:sp>
    </p:spTree>
    <p:extLst>
      <p:ext uri="{BB962C8B-B14F-4D97-AF65-F5344CB8AC3E}">
        <p14:creationId xmlns:p14="http://schemas.microsoft.com/office/powerpoint/2010/main" val="178645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2B1DD46-C01F-4FF0-B982-3FF27B37CA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1A0D9D-0ED9-46A6-8455-3EFB57AE4E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171225-752C-4350-8211-58212CCF8CC9}"/>
              </a:ext>
            </a:extLst>
          </p:cNvPr>
          <p:cNvSpPr>
            <a:spLocks noGrp="1" noChangeArrowheads="1"/>
          </p:cNvSpPr>
          <p:nvPr>
            <p:ph type="sldNum" sz="quarter" idx="12"/>
          </p:nvPr>
        </p:nvSpPr>
        <p:spPr>
          <a:ln/>
        </p:spPr>
        <p:txBody>
          <a:bodyPr/>
          <a:lstStyle>
            <a:lvl1pPr>
              <a:defRPr/>
            </a:lvl1pPr>
          </a:lstStyle>
          <a:p>
            <a:fld id="{6D7649B7-46E6-47B8-BD6F-32D898EB57EE}" type="slidenum">
              <a:rPr lang="en-US" altLang="en-US"/>
              <a:pPr/>
              <a:t>‹#›</a:t>
            </a:fld>
            <a:endParaRPr lang="en-US" altLang="en-US"/>
          </a:p>
        </p:txBody>
      </p:sp>
    </p:spTree>
    <p:extLst>
      <p:ext uri="{BB962C8B-B14F-4D97-AF65-F5344CB8AC3E}">
        <p14:creationId xmlns:p14="http://schemas.microsoft.com/office/powerpoint/2010/main" val="145831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1FDFAAF-7F3C-4A0F-BBBB-3066FEDDB9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134198-B1BA-4AAB-A4C7-C5DA3AEA62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0363A2-AD46-4EEE-BAAC-7F827A63E3D1}"/>
              </a:ext>
            </a:extLst>
          </p:cNvPr>
          <p:cNvSpPr>
            <a:spLocks noGrp="1" noChangeArrowheads="1"/>
          </p:cNvSpPr>
          <p:nvPr>
            <p:ph type="sldNum" sz="quarter" idx="12"/>
          </p:nvPr>
        </p:nvSpPr>
        <p:spPr>
          <a:ln/>
        </p:spPr>
        <p:txBody>
          <a:bodyPr/>
          <a:lstStyle>
            <a:lvl1pPr>
              <a:defRPr/>
            </a:lvl1pPr>
          </a:lstStyle>
          <a:p>
            <a:fld id="{8B63BD58-BFEA-4BCC-A9BF-3EA80A752613}" type="slidenum">
              <a:rPr lang="en-US" altLang="en-US"/>
              <a:pPr/>
              <a:t>‹#›</a:t>
            </a:fld>
            <a:endParaRPr lang="en-US" altLang="en-US"/>
          </a:p>
        </p:txBody>
      </p:sp>
    </p:spTree>
    <p:extLst>
      <p:ext uri="{BB962C8B-B14F-4D97-AF65-F5344CB8AC3E}">
        <p14:creationId xmlns:p14="http://schemas.microsoft.com/office/powerpoint/2010/main" val="254091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029E93B-6872-4DBC-B5F7-EAF3966ADC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BD2A409-668E-424D-98BB-CA71808338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65A9CF-A3ED-410E-8A86-989AA015379D}"/>
              </a:ext>
            </a:extLst>
          </p:cNvPr>
          <p:cNvSpPr>
            <a:spLocks noGrp="1" noChangeArrowheads="1"/>
          </p:cNvSpPr>
          <p:nvPr>
            <p:ph type="sldNum" sz="quarter" idx="12"/>
          </p:nvPr>
        </p:nvSpPr>
        <p:spPr>
          <a:ln/>
        </p:spPr>
        <p:txBody>
          <a:bodyPr/>
          <a:lstStyle>
            <a:lvl1pPr>
              <a:defRPr/>
            </a:lvl1pPr>
          </a:lstStyle>
          <a:p>
            <a:fld id="{62298F53-CE5A-48ED-AF7C-6FDDD8B4C922}" type="slidenum">
              <a:rPr lang="en-US" altLang="en-US"/>
              <a:pPr/>
              <a:t>‹#›</a:t>
            </a:fld>
            <a:endParaRPr lang="en-US" altLang="en-US"/>
          </a:p>
        </p:txBody>
      </p:sp>
    </p:spTree>
    <p:extLst>
      <p:ext uri="{BB962C8B-B14F-4D97-AF65-F5344CB8AC3E}">
        <p14:creationId xmlns:p14="http://schemas.microsoft.com/office/powerpoint/2010/main" val="24731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DA8D4B3-39F7-47E5-962C-6E53FE9FCAB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140317C-F028-4076-8B3D-99271FC739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E9C5FDD-B5D8-472C-8A67-6F6B12684432}"/>
              </a:ext>
            </a:extLst>
          </p:cNvPr>
          <p:cNvSpPr>
            <a:spLocks noGrp="1" noChangeArrowheads="1"/>
          </p:cNvSpPr>
          <p:nvPr>
            <p:ph type="sldNum" sz="quarter" idx="12"/>
          </p:nvPr>
        </p:nvSpPr>
        <p:spPr>
          <a:ln/>
        </p:spPr>
        <p:txBody>
          <a:bodyPr/>
          <a:lstStyle>
            <a:lvl1pPr>
              <a:defRPr/>
            </a:lvl1pPr>
          </a:lstStyle>
          <a:p>
            <a:fld id="{1DE605AA-F068-4953-BCA4-367DAC39A88B}" type="slidenum">
              <a:rPr lang="en-US" altLang="en-US"/>
              <a:pPr/>
              <a:t>‹#›</a:t>
            </a:fld>
            <a:endParaRPr lang="en-US" altLang="en-US"/>
          </a:p>
        </p:txBody>
      </p:sp>
    </p:spTree>
    <p:extLst>
      <p:ext uri="{BB962C8B-B14F-4D97-AF65-F5344CB8AC3E}">
        <p14:creationId xmlns:p14="http://schemas.microsoft.com/office/powerpoint/2010/main" val="186618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AD49482-25F6-443C-B3AA-EDB47556B26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215621C-DAE3-4DCF-B64F-599811239B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172D0A5-1B23-4047-B5C9-C74A10656D9F}"/>
              </a:ext>
            </a:extLst>
          </p:cNvPr>
          <p:cNvSpPr>
            <a:spLocks noGrp="1" noChangeArrowheads="1"/>
          </p:cNvSpPr>
          <p:nvPr>
            <p:ph type="sldNum" sz="quarter" idx="12"/>
          </p:nvPr>
        </p:nvSpPr>
        <p:spPr>
          <a:ln/>
        </p:spPr>
        <p:txBody>
          <a:bodyPr/>
          <a:lstStyle>
            <a:lvl1pPr>
              <a:defRPr/>
            </a:lvl1pPr>
          </a:lstStyle>
          <a:p>
            <a:fld id="{8E67CE15-729E-4A2B-8048-40672AE28407}" type="slidenum">
              <a:rPr lang="en-US" altLang="en-US"/>
              <a:pPr/>
              <a:t>‹#›</a:t>
            </a:fld>
            <a:endParaRPr lang="en-US" altLang="en-US"/>
          </a:p>
        </p:txBody>
      </p:sp>
    </p:spTree>
    <p:extLst>
      <p:ext uri="{BB962C8B-B14F-4D97-AF65-F5344CB8AC3E}">
        <p14:creationId xmlns:p14="http://schemas.microsoft.com/office/powerpoint/2010/main" val="152104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6D2893F-99F0-4FFC-8A95-4842BC798AD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0D4B891-92ED-49B0-815D-542F4A67DB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9F647A7-2F35-4A01-A032-B74A4A27923A}"/>
              </a:ext>
            </a:extLst>
          </p:cNvPr>
          <p:cNvSpPr>
            <a:spLocks noGrp="1" noChangeArrowheads="1"/>
          </p:cNvSpPr>
          <p:nvPr>
            <p:ph type="sldNum" sz="quarter" idx="12"/>
          </p:nvPr>
        </p:nvSpPr>
        <p:spPr>
          <a:ln/>
        </p:spPr>
        <p:txBody>
          <a:bodyPr/>
          <a:lstStyle>
            <a:lvl1pPr>
              <a:defRPr/>
            </a:lvl1pPr>
          </a:lstStyle>
          <a:p>
            <a:fld id="{FA269DF2-2054-46CD-A78D-F7DF2EC6EB3B}" type="slidenum">
              <a:rPr lang="en-US" altLang="en-US"/>
              <a:pPr/>
              <a:t>‹#›</a:t>
            </a:fld>
            <a:endParaRPr lang="en-US" altLang="en-US"/>
          </a:p>
        </p:txBody>
      </p:sp>
    </p:spTree>
    <p:extLst>
      <p:ext uri="{BB962C8B-B14F-4D97-AF65-F5344CB8AC3E}">
        <p14:creationId xmlns:p14="http://schemas.microsoft.com/office/powerpoint/2010/main" val="366557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1B5C89E-A74E-4797-BEF8-484E2CB20E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674380-F45A-4EB4-8592-AE79137832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E4D8DE5-C286-405D-8977-DE2DEB057FEB}"/>
              </a:ext>
            </a:extLst>
          </p:cNvPr>
          <p:cNvSpPr>
            <a:spLocks noGrp="1" noChangeArrowheads="1"/>
          </p:cNvSpPr>
          <p:nvPr>
            <p:ph type="sldNum" sz="quarter" idx="12"/>
          </p:nvPr>
        </p:nvSpPr>
        <p:spPr>
          <a:ln/>
        </p:spPr>
        <p:txBody>
          <a:bodyPr/>
          <a:lstStyle>
            <a:lvl1pPr>
              <a:defRPr/>
            </a:lvl1pPr>
          </a:lstStyle>
          <a:p>
            <a:fld id="{AA3316B6-5A05-481F-90B7-D7B5BF96454D}" type="slidenum">
              <a:rPr lang="en-US" altLang="en-US"/>
              <a:pPr/>
              <a:t>‹#›</a:t>
            </a:fld>
            <a:endParaRPr lang="en-US" altLang="en-US"/>
          </a:p>
        </p:txBody>
      </p:sp>
    </p:spTree>
    <p:extLst>
      <p:ext uri="{BB962C8B-B14F-4D97-AF65-F5344CB8AC3E}">
        <p14:creationId xmlns:p14="http://schemas.microsoft.com/office/powerpoint/2010/main" val="2705833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13DAAC4-12CF-471A-8320-BE52C33E4A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850955-24FF-47AF-AAA9-BF9AC37B54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828758B-91B4-4B28-A068-3DCD51AE691C}"/>
              </a:ext>
            </a:extLst>
          </p:cNvPr>
          <p:cNvSpPr>
            <a:spLocks noGrp="1" noChangeArrowheads="1"/>
          </p:cNvSpPr>
          <p:nvPr>
            <p:ph type="sldNum" sz="quarter" idx="12"/>
          </p:nvPr>
        </p:nvSpPr>
        <p:spPr>
          <a:ln/>
        </p:spPr>
        <p:txBody>
          <a:bodyPr/>
          <a:lstStyle>
            <a:lvl1pPr>
              <a:defRPr/>
            </a:lvl1pPr>
          </a:lstStyle>
          <a:p>
            <a:fld id="{8C59992C-A89E-4624-B948-A8B77191B725}" type="slidenum">
              <a:rPr lang="en-US" altLang="en-US"/>
              <a:pPr/>
              <a:t>‹#›</a:t>
            </a:fld>
            <a:endParaRPr lang="en-US" altLang="en-US"/>
          </a:p>
        </p:txBody>
      </p:sp>
    </p:spTree>
    <p:extLst>
      <p:ext uri="{BB962C8B-B14F-4D97-AF65-F5344CB8AC3E}">
        <p14:creationId xmlns:p14="http://schemas.microsoft.com/office/powerpoint/2010/main" val="123136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EA3A4D5-C151-49AC-B775-B71D0A6AE34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4DDC516-8C17-475F-B3B6-1C180349F6C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8F536A3-6A97-4B05-99C3-4C44F6C5A8E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6224755-36E7-47DD-96A4-949BC089111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AC82B59A-3BF6-4A69-9895-CCCED2811D8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A62E720-5AD3-4C8D-B896-9B11440ED52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audio" Target="../media/audio6.wav"/><Relationship Id="rId4" Type="http://schemas.openxmlformats.org/officeDocument/2006/relationships/audio" Target="../media/audio5.wav"/></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gif"/><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hyperlink" Target="file:///C:\Documents%20and%20Settings\TBComputer\Local%20Settings\Temp\tuade.txt" TargetMode="External"/><Relationship Id="rId7"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67015-33CC-4DCE-A607-5958A139A7CE}"/>
              </a:ext>
            </a:extLst>
          </p:cNvPr>
          <p:cNvSpPr/>
          <p:nvPr/>
        </p:nvSpPr>
        <p:spPr>
          <a:xfrm>
            <a:off x="304800" y="2438400"/>
            <a:ext cx="8466100" cy="1323439"/>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dirty="0">
                <a:ln w="11430"/>
                <a:solidFill>
                  <a:srgbClr val="FF0000"/>
                </a:solidFill>
                <a:effectLst>
                  <a:outerShdw blurRad="80000" dist="40000" dir="5040000" algn="tl">
                    <a:srgbClr val="000000">
                      <a:alpha val="30000"/>
                    </a:srgbClr>
                  </a:outerShdw>
                </a:effectLst>
                <a:latin typeface="Arial" charset="0"/>
                <a:cs typeface="+mn-cs"/>
              </a:rPr>
              <a:t>HÂN HOAN CHÀO ĐÓN THẦY CÔ </a:t>
            </a:r>
          </a:p>
          <a:p>
            <a:pPr algn="ctr">
              <a:defRPr/>
            </a:pPr>
            <a:r>
              <a:rPr lang="en-US" sz="4000" b="1" dirty="0">
                <a:ln w="11430"/>
                <a:solidFill>
                  <a:srgbClr val="FF0000"/>
                </a:solidFill>
                <a:effectLst>
                  <a:outerShdw blurRad="80000" dist="40000" dir="5040000" algn="tl">
                    <a:srgbClr val="000000">
                      <a:alpha val="30000"/>
                    </a:srgbClr>
                  </a:outerShdw>
                </a:effectLst>
                <a:latin typeface="Arial" charset="0"/>
                <a:cs typeface="+mn-cs"/>
              </a:rPr>
              <a:t>VÀ CÁC EM HỌC SINH</a:t>
            </a:r>
          </a:p>
        </p:txBody>
      </p:sp>
      <p:pic>
        <p:nvPicPr>
          <p:cNvPr id="3" name="Picture 2" descr="j0283572">
            <a:extLst>
              <a:ext uri="{FF2B5EF4-FFF2-40B4-BE49-F238E27FC236}">
                <a16:creationId xmlns:a16="http://schemas.microsoft.com/office/drawing/2014/main" id="{EE4CE4B6-792A-4CDD-AE57-5570BC96ADE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299758">
            <a:off x="4839494" y="343694"/>
            <a:ext cx="16002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5.55556E-7 -1.85185E-6 C -0.00052 -0.00717 0.00035 -0.01458 -0.00191 -0.02129 C -0.00243 -0.02315 -0.01302 -0.03125 -0.01476 -0.0331 C -0.03177 -0.04815 -0.03993 -0.05278 -0.05938 -0.06111 C -0.07361 -0.06041 -0.08785 -0.06088 -0.10208 -0.05879 C -0.1092 -0.05787 -0.12083 -0.04491 -0.12083 -0.04444 C -0.12292 -0.03426 -0.12344 -0.0294 -0.13194 -0.02592 C -0.15226 -0.00856 -0.13854 -0.0162 -0.17656 -0.01898 C -0.19497 -0.02847 -0.21076 -0.04375 -0.23021 -0.04954 C -0.24028 -0.05254 -0.26024 -0.05648 -0.26024 -0.05625 C -0.27309 -0.05555 -0.28611 -0.05625 -0.29913 -0.05416 C -0.30816 -0.05278 -0.30417 -0.04028 -0.31042 -0.03518 C -0.31649 -0.03055 -0.3276 -0.02893 -0.33455 -0.02592 C -0.37222 -0.0287 -0.39479 -0.03009 -0.4349 -0.02847 C -0.44201 -0.02384 -0.44896 -0.02199 -0.45538 -0.01643 C -0.46615 0.00417 -0.45747 0.02269 -0.47031 0.04445 C -0.47344 0.05787 -0.48247 0.06158 -0.49063 0.07014 C -0.50069 0.08056 -0.50955 0.08496 -0.52222 0.08889 C -0.53073 0.09421 -0.53767 0.10162 -0.54635 0.10533 C -0.55486 0.1213 -0.55226 0.11366 -0.55573 0.12639 C -0.55434 0.15857 -0.55521 0.19491 -0.53906 0.22222 C -0.53785 0.22871 -0.5342 0.23426 -0.53333 0.24097 C -0.53194 0.25093 -0.53264 0.26134 -0.5316 0.27153 C -0.53125 0.27454 -0.53021 0.27778 -0.52969 0.28079 C -0.53021 0.28727 -0.52969 0.29398 -0.5316 0.29977 C -0.53229 0.30209 -0.53559 0.30209 -0.53715 0.30417 C -0.54063 0.3088 -0.54375 0.31343 -0.54635 0.31852 C -0.55243 0.32894 -0.56007 0.34607 -0.56858 0.35371 C -0.56649 0.37732 -0.56597 0.3882 -0.54826 0.39584 C -0.53507 0.4125 -0.52587 0.41667 -0.50747 0.41945 C -0.49375 0.42361 -0.48455 0.42685 -0.47031 0.42871 C -0.45122 0.43449 -0.43438 0.42709 -0.41649 0.42176 C -0.38594 0.42338 -0.38108 0.4169 -0.3625 0.4331 C -0.36111 0.43542 -0.36059 0.43843 -0.35868 0.44028 C -0.35712 0.4419 -0.35451 0.44051 -0.35295 0.44236 C -0.35156 0.44421 -0.35191 0.44722 -0.35104 0.44954 C -0.35 0.45209 -0.34879 0.45417 -0.34757 0.45671 C -0.34479 0.46991 -0.34601 0.48843 -0.35104 0.50116 C -0.35295 0.50625 -0.35868 0.51505 -0.35868 0.51551 C -0.3599 0.51991 -0.36406 0.52361 -0.36441 0.52917 C -0.36545 0.55139 -0.36094 0.57408 -0.35104 0.59259 C -0.34983 0.59908 -0.3467 0.60486 -0.34566 0.61111 C -0.34427 0.61968 -0.34462 0.62847 -0.34375 0.63681 C -0.3434 0.64028 -0.34254 0.64329 -0.34184 0.64607 C -0.34132 0.65347 -0.34045 0.66019 -0.33993 0.66759 C -0.33924 0.67732 -0.33993 0.6882 -0.33819 0.69792 C -0.33559 0.71065 -0.30955 0.70926 -0.30469 0.70996 C -0.2974 0.7088 -0.28924 0.71134 -0.28247 0.70741 C -0.2783 0.70486 -0.27813 0.69722 -0.27517 0.69329 C -0.27309 0.69121 -0.27031 0.68935 -0.26979 0.68634 C -0.2684 0.68264 -0.26979 0.67871 -0.26979 0.67477 L -0.21754 0.67477 " pathEditMode="relative" rAng="0" ptsTypes="ffffffffffffffffffffffffffffffffffffffffffffffffffAA">
                                      <p:cBhvr>
                                        <p:cTn id="6" dur="2000" fill="hold"/>
                                        <p:tgtEl>
                                          <p:spTgt spid="3"/>
                                        </p:tgtEl>
                                        <p:attrNameLst>
                                          <p:attrName>ppt_x</p:attrName>
                                          <p:attrName>ppt_y</p:attrName>
                                        </p:attrNameLst>
                                      </p:cBhvr>
                                      <p:rCtr x="-28400" y="3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Untitled-1">
            <a:extLst>
              <a:ext uri="{FF2B5EF4-FFF2-40B4-BE49-F238E27FC236}">
                <a16:creationId xmlns:a16="http://schemas.microsoft.com/office/drawing/2014/main" id="{474051B0-8F38-489D-8EE5-0EB1FCAF278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9188" y="-39688"/>
            <a:ext cx="6938962" cy="62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3">
            <a:extLst>
              <a:ext uri="{FF2B5EF4-FFF2-40B4-BE49-F238E27FC236}">
                <a16:creationId xmlns:a16="http://schemas.microsoft.com/office/drawing/2014/main" id="{DD6EEE30-D4BE-43B3-B785-55A5C02627A8}"/>
              </a:ext>
            </a:extLst>
          </p:cNvPr>
          <p:cNvSpPr>
            <a:spLocks/>
          </p:cNvSpPr>
          <p:nvPr/>
        </p:nvSpPr>
        <p:spPr bwMode="auto">
          <a:xfrm>
            <a:off x="4492625" y="1073150"/>
            <a:ext cx="1458913" cy="5276850"/>
          </a:xfrm>
          <a:custGeom>
            <a:avLst/>
            <a:gdLst>
              <a:gd name="T0" fmla="*/ 1950601606 w 919"/>
              <a:gd name="T1" fmla="*/ 0 h 3324"/>
              <a:gd name="T2" fmla="*/ 2147483647 w 919"/>
              <a:gd name="T3" fmla="*/ 987901250 h 3324"/>
              <a:gd name="T4" fmla="*/ 1789311551 w 919"/>
              <a:gd name="T5" fmla="*/ 1728827188 h 3324"/>
              <a:gd name="T6" fmla="*/ 1411287984 w 919"/>
              <a:gd name="T7" fmla="*/ 2147483647 h 3324"/>
              <a:gd name="T8" fmla="*/ 1184473843 w 919"/>
              <a:gd name="T9" fmla="*/ 2147483647 h 3324"/>
              <a:gd name="T10" fmla="*/ 952619389 w 919"/>
              <a:gd name="T11" fmla="*/ 2147483647 h 3324"/>
              <a:gd name="T12" fmla="*/ 781248705 w 919"/>
              <a:gd name="T13" fmla="*/ 2147483647 h 3324"/>
              <a:gd name="T14" fmla="*/ 105846599 w 919"/>
              <a:gd name="T15" fmla="*/ 2147483647 h 3324"/>
              <a:gd name="T16" fmla="*/ 146169113 w 919"/>
              <a:gd name="T17" fmla="*/ 2147483647 h 3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9" h="3324">
                <a:moveTo>
                  <a:pt x="774" y="0"/>
                </a:moveTo>
                <a:cubicBezTo>
                  <a:pt x="796" y="65"/>
                  <a:pt x="919" y="278"/>
                  <a:pt x="908" y="392"/>
                </a:cubicBezTo>
                <a:cubicBezTo>
                  <a:pt x="897" y="506"/>
                  <a:pt x="768" y="598"/>
                  <a:pt x="710" y="686"/>
                </a:cubicBezTo>
                <a:cubicBezTo>
                  <a:pt x="652" y="774"/>
                  <a:pt x="600" y="790"/>
                  <a:pt x="560" y="920"/>
                </a:cubicBezTo>
                <a:cubicBezTo>
                  <a:pt x="520" y="1050"/>
                  <a:pt x="500" y="1263"/>
                  <a:pt x="470" y="1466"/>
                </a:cubicBezTo>
                <a:cubicBezTo>
                  <a:pt x="440" y="1669"/>
                  <a:pt x="405" y="1952"/>
                  <a:pt x="378" y="2136"/>
                </a:cubicBezTo>
                <a:cubicBezTo>
                  <a:pt x="351" y="2320"/>
                  <a:pt x="366" y="2448"/>
                  <a:pt x="310" y="2572"/>
                </a:cubicBezTo>
                <a:cubicBezTo>
                  <a:pt x="254" y="2696"/>
                  <a:pt x="84" y="2755"/>
                  <a:pt x="42" y="2880"/>
                </a:cubicBezTo>
                <a:cubicBezTo>
                  <a:pt x="0" y="3005"/>
                  <a:pt x="55" y="3232"/>
                  <a:pt x="58" y="3324"/>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Freeform 4">
            <a:extLst>
              <a:ext uri="{FF2B5EF4-FFF2-40B4-BE49-F238E27FC236}">
                <a16:creationId xmlns:a16="http://schemas.microsoft.com/office/drawing/2014/main" id="{FD7270D6-3F2F-407B-97C0-19BAA1ADB160}"/>
              </a:ext>
            </a:extLst>
          </p:cNvPr>
          <p:cNvSpPr>
            <a:spLocks/>
          </p:cNvSpPr>
          <p:nvPr/>
        </p:nvSpPr>
        <p:spPr bwMode="auto">
          <a:xfrm>
            <a:off x="4403725" y="1073150"/>
            <a:ext cx="1458913" cy="5276850"/>
          </a:xfrm>
          <a:custGeom>
            <a:avLst/>
            <a:gdLst>
              <a:gd name="T0" fmla="*/ 1950601606 w 919"/>
              <a:gd name="T1" fmla="*/ 0 h 3324"/>
              <a:gd name="T2" fmla="*/ 2147483647 w 919"/>
              <a:gd name="T3" fmla="*/ 987901250 h 3324"/>
              <a:gd name="T4" fmla="*/ 1789311551 w 919"/>
              <a:gd name="T5" fmla="*/ 1728827188 h 3324"/>
              <a:gd name="T6" fmla="*/ 1411287984 w 919"/>
              <a:gd name="T7" fmla="*/ 2147483647 h 3324"/>
              <a:gd name="T8" fmla="*/ 1184473843 w 919"/>
              <a:gd name="T9" fmla="*/ 2147483647 h 3324"/>
              <a:gd name="T10" fmla="*/ 952619389 w 919"/>
              <a:gd name="T11" fmla="*/ 2147483647 h 3324"/>
              <a:gd name="T12" fmla="*/ 781248705 w 919"/>
              <a:gd name="T13" fmla="*/ 2147483647 h 3324"/>
              <a:gd name="T14" fmla="*/ 105846599 w 919"/>
              <a:gd name="T15" fmla="*/ 2147483647 h 3324"/>
              <a:gd name="T16" fmla="*/ 146169113 w 919"/>
              <a:gd name="T17" fmla="*/ 2147483647 h 3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9" h="3324">
                <a:moveTo>
                  <a:pt x="774" y="0"/>
                </a:moveTo>
                <a:cubicBezTo>
                  <a:pt x="796" y="65"/>
                  <a:pt x="919" y="278"/>
                  <a:pt x="908" y="392"/>
                </a:cubicBezTo>
                <a:cubicBezTo>
                  <a:pt x="897" y="506"/>
                  <a:pt x="768" y="598"/>
                  <a:pt x="710" y="686"/>
                </a:cubicBezTo>
                <a:cubicBezTo>
                  <a:pt x="652" y="774"/>
                  <a:pt x="600" y="790"/>
                  <a:pt x="560" y="920"/>
                </a:cubicBezTo>
                <a:cubicBezTo>
                  <a:pt x="520" y="1050"/>
                  <a:pt x="500" y="1263"/>
                  <a:pt x="470" y="1466"/>
                </a:cubicBezTo>
                <a:cubicBezTo>
                  <a:pt x="440" y="1669"/>
                  <a:pt x="405" y="1952"/>
                  <a:pt x="378" y="2136"/>
                </a:cubicBezTo>
                <a:cubicBezTo>
                  <a:pt x="351" y="2320"/>
                  <a:pt x="366" y="2448"/>
                  <a:pt x="310" y="2572"/>
                </a:cubicBezTo>
                <a:cubicBezTo>
                  <a:pt x="254" y="2696"/>
                  <a:pt x="84" y="2755"/>
                  <a:pt x="42" y="2880"/>
                </a:cubicBezTo>
                <a:cubicBezTo>
                  <a:pt x="0" y="3005"/>
                  <a:pt x="55" y="3232"/>
                  <a:pt x="58" y="3324"/>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Freeform 5">
            <a:extLst>
              <a:ext uri="{FF2B5EF4-FFF2-40B4-BE49-F238E27FC236}">
                <a16:creationId xmlns:a16="http://schemas.microsoft.com/office/drawing/2014/main" id="{51CC8FF8-4753-40F8-8F83-EB46189A49E3}"/>
              </a:ext>
            </a:extLst>
          </p:cNvPr>
          <p:cNvSpPr>
            <a:spLocks/>
          </p:cNvSpPr>
          <p:nvPr/>
        </p:nvSpPr>
        <p:spPr bwMode="auto">
          <a:xfrm>
            <a:off x="4327525" y="1073150"/>
            <a:ext cx="1458913" cy="5276850"/>
          </a:xfrm>
          <a:custGeom>
            <a:avLst/>
            <a:gdLst>
              <a:gd name="T0" fmla="*/ 1950601606 w 919"/>
              <a:gd name="T1" fmla="*/ 0 h 3324"/>
              <a:gd name="T2" fmla="*/ 2147483647 w 919"/>
              <a:gd name="T3" fmla="*/ 987901250 h 3324"/>
              <a:gd name="T4" fmla="*/ 1789311551 w 919"/>
              <a:gd name="T5" fmla="*/ 1728827188 h 3324"/>
              <a:gd name="T6" fmla="*/ 1411287984 w 919"/>
              <a:gd name="T7" fmla="*/ 2147483647 h 3324"/>
              <a:gd name="T8" fmla="*/ 1184473843 w 919"/>
              <a:gd name="T9" fmla="*/ 2147483647 h 3324"/>
              <a:gd name="T10" fmla="*/ 952619389 w 919"/>
              <a:gd name="T11" fmla="*/ 2147483647 h 3324"/>
              <a:gd name="T12" fmla="*/ 781248705 w 919"/>
              <a:gd name="T13" fmla="*/ 2147483647 h 3324"/>
              <a:gd name="T14" fmla="*/ 105846599 w 919"/>
              <a:gd name="T15" fmla="*/ 2147483647 h 3324"/>
              <a:gd name="T16" fmla="*/ 146169113 w 919"/>
              <a:gd name="T17" fmla="*/ 2147483647 h 3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9" h="3324">
                <a:moveTo>
                  <a:pt x="774" y="0"/>
                </a:moveTo>
                <a:cubicBezTo>
                  <a:pt x="796" y="65"/>
                  <a:pt x="919" y="278"/>
                  <a:pt x="908" y="392"/>
                </a:cubicBezTo>
                <a:cubicBezTo>
                  <a:pt x="897" y="506"/>
                  <a:pt x="768" y="598"/>
                  <a:pt x="710" y="686"/>
                </a:cubicBezTo>
                <a:cubicBezTo>
                  <a:pt x="652" y="774"/>
                  <a:pt x="600" y="790"/>
                  <a:pt x="560" y="920"/>
                </a:cubicBezTo>
                <a:cubicBezTo>
                  <a:pt x="520" y="1050"/>
                  <a:pt x="500" y="1263"/>
                  <a:pt x="470" y="1466"/>
                </a:cubicBezTo>
                <a:cubicBezTo>
                  <a:pt x="440" y="1669"/>
                  <a:pt x="405" y="1952"/>
                  <a:pt x="378" y="2136"/>
                </a:cubicBezTo>
                <a:cubicBezTo>
                  <a:pt x="351" y="2320"/>
                  <a:pt x="366" y="2448"/>
                  <a:pt x="310" y="2572"/>
                </a:cubicBezTo>
                <a:cubicBezTo>
                  <a:pt x="254" y="2696"/>
                  <a:pt x="84" y="2755"/>
                  <a:pt x="42" y="2880"/>
                </a:cubicBezTo>
                <a:cubicBezTo>
                  <a:pt x="0" y="3005"/>
                  <a:pt x="55" y="3232"/>
                  <a:pt x="58" y="3324"/>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6">
            <a:extLst>
              <a:ext uri="{FF2B5EF4-FFF2-40B4-BE49-F238E27FC236}">
                <a16:creationId xmlns:a16="http://schemas.microsoft.com/office/drawing/2014/main" id="{15201E10-7D3F-4ED8-B33A-431E5B70897B}"/>
              </a:ext>
            </a:extLst>
          </p:cNvPr>
          <p:cNvSpPr>
            <a:spLocks/>
          </p:cNvSpPr>
          <p:nvPr/>
        </p:nvSpPr>
        <p:spPr bwMode="auto">
          <a:xfrm>
            <a:off x="4264025" y="1073150"/>
            <a:ext cx="1458913" cy="5276850"/>
          </a:xfrm>
          <a:custGeom>
            <a:avLst/>
            <a:gdLst>
              <a:gd name="T0" fmla="*/ 1950601606 w 919"/>
              <a:gd name="T1" fmla="*/ 0 h 3324"/>
              <a:gd name="T2" fmla="*/ 2147483647 w 919"/>
              <a:gd name="T3" fmla="*/ 987901250 h 3324"/>
              <a:gd name="T4" fmla="*/ 1789311551 w 919"/>
              <a:gd name="T5" fmla="*/ 1728827188 h 3324"/>
              <a:gd name="T6" fmla="*/ 1411287984 w 919"/>
              <a:gd name="T7" fmla="*/ 2147483647 h 3324"/>
              <a:gd name="T8" fmla="*/ 1184473843 w 919"/>
              <a:gd name="T9" fmla="*/ 2147483647 h 3324"/>
              <a:gd name="T10" fmla="*/ 952619389 w 919"/>
              <a:gd name="T11" fmla="*/ 2147483647 h 3324"/>
              <a:gd name="T12" fmla="*/ 781248705 w 919"/>
              <a:gd name="T13" fmla="*/ 2147483647 h 3324"/>
              <a:gd name="T14" fmla="*/ 105846599 w 919"/>
              <a:gd name="T15" fmla="*/ 2147483647 h 3324"/>
              <a:gd name="T16" fmla="*/ 146169113 w 919"/>
              <a:gd name="T17" fmla="*/ 2147483647 h 3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9" h="3324">
                <a:moveTo>
                  <a:pt x="774" y="0"/>
                </a:moveTo>
                <a:cubicBezTo>
                  <a:pt x="796" y="65"/>
                  <a:pt x="919" y="278"/>
                  <a:pt x="908" y="392"/>
                </a:cubicBezTo>
                <a:cubicBezTo>
                  <a:pt x="897" y="506"/>
                  <a:pt x="768" y="598"/>
                  <a:pt x="710" y="686"/>
                </a:cubicBezTo>
                <a:cubicBezTo>
                  <a:pt x="652" y="774"/>
                  <a:pt x="600" y="790"/>
                  <a:pt x="560" y="920"/>
                </a:cubicBezTo>
                <a:cubicBezTo>
                  <a:pt x="520" y="1050"/>
                  <a:pt x="500" y="1263"/>
                  <a:pt x="470" y="1466"/>
                </a:cubicBezTo>
                <a:cubicBezTo>
                  <a:pt x="440" y="1669"/>
                  <a:pt x="405" y="1952"/>
                  <a:pt x="378" y="2136"/>
                </a:cubicBezTo>
                <a:cubicBezTo>
                  <a:pt x="351" y="2320"/>
                  <a:pt x="366" y="2448"/>
                  <a:pt x="310" y="2572"/>
                </a:cubicBezTo>
                <a:cubicBezTo>
                  <a:pt x="254" y="2696"/>
                  <a:pt x="84" y="2755"/>
                  <a:pt x="42" y="2880"/>
                </a:cubicBezTo>
                <a:cubicBezTo>
                  <a:pt x="0" y="3005"/>
                  <a:pt x="55" y="3232"/>
                  <a:pt x="58" y="3324"/>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7">
            <a:extLst>
              <a:ext uri="{FF2B5EF4-FFF2-40B4-BE49-F238E27FC236}">
                <a16:creationId xmlns:a16="http://schemas.microsoft.com/office/drawing/2014/main" id="{8A30E828-ACB6-4C5D-95BD-A7E175EF77D7}"/>
              </a:ext>
            </a:extLst>
          </p:cNvPr>
          <p:cNvSpPr>
            <a:spLocks/>
          </p:cNvSpPr>
          <p:nvPr/>
        </p:nvSpPr>
        <p:spPr bwMode="auto">
          <a:xfrm>
            <a:off x="3071813" y="1187450"/>
            <a:ext cx="3025775" cy="396875"/>
          </a:xfrm>
          <a:custGeom>
            <a:avLst/>
            <a:gdLst>
              <a:gd name="T0" fmla="*/ 0 w 1906"/>
              <a:gd name="T1" fmla="*/ 45362813 h 250"/>
              <a:gd name="T2" fmla="*/ 1003022188 w 1906"/>
              <a:gd name="T3" fmla="*/ 95765938 h 250"/>
              <a:gd name="T4" fmla="*/ 2147483647 w 1906"/>
              <a:gd name="T5" fmla="*/ 627519700 h 250"/>
              <a:gd name="T6" fmla="*/ 2147483647 w 1906"/>
              <a:gd name="T7" fmla="*/ 118448138 h 250"/>
              <a:gd name="T8" fmla="*/ 2147483647 w 1906"/>
              <a:gd name="T9" fmla="*/ 73085325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6" h="250">
                <a:moveTo>
                  <a:pt x="0" y="18"/>
                </a:moveTo>
                <a:cubicBezTo>
                  <a:pt x="66" y="21"/>
                  <a:pt x="240" y="0"/>
                  <a:pt x="398" y="38"/>
                </a:cubicBezTo>
                <a:cubicBezTo>
                  <a:pt x="556" y="76"/>
                  <a:pt x="769" y="248"/>
                  <a:pt x="946" y="249"/>
                </a:cubicBezTo>
                <a:cubicBezTo>
                  <a:pt x="1123" y="250"/>
                  <a:pt x="1298" y="84"/>
                  <a:pt x="1458" y="47"/>
                </a:cubicBezTo>
                <a:cubicBezTo>
                  <a:pt x="1618" y="10"/>
                  <a:pt x="1813" y="33"/>
                  <a:pt x="1906" y="29"/>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8">
            <a:extLst>
              <a:ext uri="{FF2B5EF4-FFF2-40B4-BE49-F238E27FC236}">
                <a16:creationId xmlns:a16="http://schemas.microsoft.com/office/drawing/2014/main" id="{03D94B8A-E4DE-4A02-8688-482A4F3121B8}"/>
              </a:ext>
            </a:extLst>
          </p:cNvPr>
          <p:cNvSpPr>
            <a:spLocks/>
          </p:cNvSpPr>
          <p:nvPr/>
        </p:nvSpPr>
        <p:spPr bwMode="auto">
          <a:xfrm>
            <a:off x="2968625" y="2063750"/>
            <a:ext cx="374650" cy="876300"/>
          </a:xfrm>
          <a:custGeom>
            <a:avLst/>
            <a:gdLst>
              <a:gd name="T0" fmla="*/ 639521786 w 130"/>
              <a:gd name="T1" fmla="*/ 0 h 257"/>
              <a:gd name="T2" fmla="*/ 373747958 w 130"/>
              <a:gd name="T3" fmla="*/ 697575717 h 257"/>
              <a:gd name="T4" fmla="*/ 240859603 w 130"/>
              <a:gd name="T5" fmla="*/ 976603958 h 257"/>
              <a:gd name="T6" fmla="*/ 107971248 w 130"/>
              <a:gd name="T7" fmla="*/ 1581169124 h 257"/>
              <a:gd name="T8" fmla="*/ 41528512 w 130"/>
              <a:gd name="T9" fmla="*/ 1860197365 h 257"/>
              <a:gd name="T10" fmla="*/ 174413985 w 130"/>
              <a:gd name="T11" fmla="*/ 2147483647 h 257"/>
              <a:gd name="T12" fmla="*/ 573079050 w 130"/>
              <a:gd name="T13" fmla="*/ 2147483647 h 257"/>
              <a:gd name="T14" fmla="*/ 606298977 w 130"/>
              <a:gd name="T15" fmla="*/ 2147483647 h 257"/>
              <a:gd name="T16" fmla="*/ 672744595 w 130"/>
              <a:gd name="T17" fmla="*/ 2147483647 h 257"/>
              <a:gd name="T18" fmla="*/ 805632950 w 130"/>
              <a:gd name="T19" fmla="*/ 1441653299 h 257"/>
              <a:gd name="T20" fmla="*/ 1071406778 w 130"/>
              <a:gd name="T21" fmla="*/ 744080992 h 257"/>
              <a:gd name="T22" fmla="*/ 639521786 w 130"/>
              <a:gd name="T23" fmla="*/ 0 h 2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257">
                <a:moveTo>
                  <a:pt x="77" y="0"/>
                </a:moveTo>
                <a:cubicBezTo>
                  <a:pt x="70" y="21"/>
                  <a:pt x="56" y="41"/>
                  <a:pt x="45" y="60"/>
                </a:cubicBezTo>
                <a:cubicBezTo>
                  <a:pt x="40" y="68"/>
                  <a:pt x="29" y="84"/>
                  <a:pt x="29" y="84"/>
                </a:cubicBezTo>
                <a:cubicBezTo>
                  <a:pt x="25" y="102"/>
                  <a:pt x="19" y="119"/>
                  <a:pt x="13" y="136"/>
                </a:cubicBezTo>
                <a:cubicBezTo>
                  <a:pt x="10" y="144"/>
                  <a:pt x="5" y="160"/>
                  <a:pt x="5" y="160"/>
                </a:cubicBezTo>
                <a:cubicBezTo>
                  <a:pt x="8" y="207"/>
                  <a:pt x="0" y="224"/>
                  <a:pt x="21" y="256"/>
                </a:cubicBezTo>
                <a:cubicBezTo>
                  <a:pt x="23" y="256"/>
                  <a:pt x="63" y="257"/>
                  <a:pt x="69" y="244"/>
                </a:cubicBezTo>
                <a:cubicBezTo>
                  <a:pt x="73" y="237"/>
                  <a:pt x="71" y="228"/>
                  <a:pt x="73" y="220"/>
                </a:cubicBezTo>
                <a:cubicBezTo>
                  <a:pt x="75" y="212"/>
                  <a:pt x="81" y="196"/>
                  <a:pt x="81" y="196"/>
                </a:cubicBezTo>
                <a:cubicBezTo>
                  <a:pt x="84" y="174"/>
                  <a:pt x="87" y="145"/>
                  <a:pt x="97" y="124"/>
                </a:cubicBezTo>
                <a:cubicBezTo>
                  <a:pt x="107" y="104"/>
                  <a:pt x="122" y="86"/>
                  <a:pt x="129" y="64"/>
                </a:cubicBezTo>
                <a:cubicBezTo>
                  <a:pt x="124" y="12"/>
                  <a:pt x="130" y="0"/>
                  <a:pt x="77" y="0"/>
                </a:cubicBezTo>
                <a:close/>
              </a:path>
            </a:pathLst>
          </a:custGeom>
          <a:solidFill>
            <a:srgbClr val="52525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9">
            <a:extLst>
              <a:ext uri="{FF2B5EF4-FFF2-40B4-BE49-F238E27FC236}">
                <a16:creationId xmlns:a16="http://schemas.microsoft.com/office/drawing/2014/main" id="{8A424E3A-88BE-4941-BE20-8622055B6EA7}"/>
              </a:ext>
            </a:extLst>
          </p:cNvPr>
          <p:cNvSpPr>
            <a:spLocks/>
          </p:cNvSpPr>
          <p:nvPr/>
        </p:nvSpPr>
        <p:spPr bwMode="auto">
          <a:xfrm flipH="1">
            <a:off x="5676900" y="2319338"/>
            <a:ext cx="349250" cy="622300"/>
          </a:xfrm>
          <a:custGeom>
            <a:avLst/>
            <a:gdLst>
              <a:gd name="T0" fmla="*/ 555745406 w 130"/>
              <a:gd name="T1" fmla="*/ 0 h 257"/>
              <a:gd name="T2" fmla="*/ 324786381 w 130"/>
              <a:gd name="T3" fmla="*/ 351790791 h 257"/>
              <a:gd name="T4" fmla="*/ 209308212 w 130"/>
              <a:gd name="T5" fmla="*/ 492508075 h 257"/>
              <a:gd name="T6" fmla="*/ 93827356 w 130"/>
              <a:gd name="T7" fmla="*/ 797393912 h 257"/>
              <a:gd name="T8" fmla="*/ 36088271 w 130"/>
              <a:gd name="T9" fmla="*/ 938108775 h 257"/>
              <a:gd name="T10" fmla="*/ 151566440 w 130"/>
              <a:gd name="T11" fmla="*/ 1500975493 h 257"/>
              <a:gd name="T12" fmla="*/ 498006321 w 130"/>
              <a:gd name="T13" fmla="*/ 1430616851 h 257"/>
              <a:gd name="T14" fmla="*/ 526875863 w 130"/>
              <a:gd name="T15" fmla="*/ 1289899566 h 257"/>
              <a:gd name="T16" fmla="*/ 584617635 w 130"/>
              <a:gd name="T17" fmla="*/ 1149184702 h 257"/>
              <a:gd name="T18" fmla="*/ 700095804 w 130"/>
              <a:gd name="T19" fmla="*/ 727035269 h 257"/>
              <a:gd name="T20" fmla="*/ 931054829 w 130"/>
              <a:gd name="T21" fmla="*/ 375244479 h 257"/>
              <a:gd name="T22" fmla="*/ 555745406 w 130"/>
              <a:gd name="T23" fmla="*/ 0 h 2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257">
                <a:moveTo>
                  <a:pt x="77" y="0"/>
                </a:moveTo>
                <a:cubicBezTo>
                  <a:pt x="70" y="21"/>
                  <a:pt x="56" y="41"/>
                  <a:pt x="45" y="60"/>
                </a:cubicBezTo>
                <a:cubicBezTo>
                  <a:pt x="40" y="68"/>
                  <a:pt x="29" y="84"/>
                  <a:pt x="29" y="84"/>
                </a:cubicBezTo>
                <a:cubicBezTo>
                  <a:pt x="25" y="102"/>
                  <a:pt x="19" y="119"/>
                  <a:pt x="13" y="136"/>
                </a:cubicBezTo>
                <a:cubicBezTo>
                  <a:pt x="10" y="144"/>
                  <a:pt x="5" y="160"/>
                  <a:pt x="5" y="160"/>
                </a:cubicBezTo>
                <a:cubicBezTo>
                  <a:pt x="8" y="207"/>
                  <a:pt x="0" y="224"/>
                  <a:pt x="21" y="256"/>
                </a:cubicBezTo>
                <a:cubicBezTo>
                  <a:pt x="23" y="256"/>
                  <a:pt x="63" y="257"/>
                  <a:pt x="69" y="244"/>
                </a:cubicBezTo>
                <a:cubicBezTo>
                  <a:pt x="73" y="237"/>
                  <a:pt x="71" y="228"/>
                  <a:pt x="73" y="220"/>
                </a:cubicBezTo>
                <a:cubicBezTo>
                  <a:pt x="75" y="212"/>
                  <a:pt x="81" y="196"/>
                  <a:pt x="81" y="196"/>
                </a:cubicBezTo>
                <a:cubicBezTo>
                  <a:pt x="84" y="174"/>
                  <a:pt x="87" y="145"/>
                  <a:pt x="97" y="124"/>
                </a:cubicBezTo>
                <a:cubicBezTo>
                  <a:pt x="107" y="104"/>
                  <a:pt x="122" y="86"/>
                  <a:pt x="129" y="64"/>
                </a:cubicBezTo>
                <a:cubicBezTo>
                  <a:pt x="124" y="12"/>
                  <a:pt x="130" y="0"/>
                  <a:pt x="77" y="0"/>
                </a:cubicBezTo>
                <a:close/>
              </a:path>
            </a:pathLst>
          </a:custGeom>
          <a:solidFill>
            <a:srgbClr val="52525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0">
            <a:extLst>
              <a:ext uri="{FF2B5EF4-FFF2-40B4-BE49-F238E27FC236}">
                <a16:creationId xmlns:a16="http://schemas.microsoft.com/office/drawing/2014/main" id="{C2662D36-1562-4FD2-92D5-545C0542A36A}"/>
              </a:ext>
            </a:extLst>
          </p:cNvPr>
          <p:cNvSpPr>
            <a:spLocks/>
          </p:cNvSpPr>
          <p:nvPr/>
        </p:nvSpPr>
        <p:spPr bwMode="auto">
          <a:xfrm>
            <a:off x="3616325" y="2432050"/>
            <a:ext cx="203200" cy="577850"/>
          </a:xfrm>
          <a:custGeom>
            <a:avLst/>
            <a:gdLst>
              <a:gd name="T0" fmla="*/ 182244460 w 94"/>
              <a:gd name="T1" fmla="*/ 92432206 h 170"/>
              <a:gd name="T2" fmla="*/ 294395728 w 94"/>
              <a:gd name="T3" fmla="*/ 92432206 h 170"/>
              <a:gd name="T4" fmla="*/ 369162519 w 94"/>
              <a:gd name="T5" fmla="*/ 369728825 h 170"/>
              <a:gd name="T6" fmla="*/ 275703489 w 94"/>
              <a:gd name="T7" fmla="*/ 1709990716 h 170"/>
              <a:gd name="T8" fmla="*/ 107477668 w 94"/>
              <a:gd name="T9" fmla="*/ 1941072931 h 170"/>
              <a:gd name="T10" fmla="*/ 14018638 w 94"/>
              <a:gd name="T11" fmla="*/ 1894855128 h 170"/>
              <a:gd name="T12" fmla="*/ 51403115 w 94"/>
              <a:gd name="T13" fmla="*/ 1525129702 h 170"/>
              <a:gd name="T14" fmla="*/ 182244460 w 94"/>
              <a:gd name="T15" fmla="*/ 92432206 h 1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 h="170">
                <a:moveTo>
                  <a:pt x="39" y="8"/>
                </a:moveTo>
                <a:cubicBezTo>
                  <a:pt x="47" y="5"/>
                  <a:pt x="55" y="0"/>
                  <a:pt x="63" y="8"/>
                </a:cubicBezTo>
                <a:cubicBezTo>
                  <a:pt x="70" y="15"/>
                  <a:pt x="79" y="32"/>
                  <a:pt x="79" y="32"/>
                </a:cubicBezTo>
                <a:cubicBezTo>
                  <a:pt x="86" y="69"/>
                  <a:pt x="94" y="125"/>
                  <a:pt x="59" y="148"/>
                </a:cubicBezTo>
                <a:cubicBezTo>
                  <a:pt x="49" y="163"/>
                  <a:pt x="40" y="162"/>
                  <a:pt x="23" y="168"/>
                </a:cubicBezTo>
                <a:cubicBezTo>
                  <a:pt x="16" y="167"/>
                  <a:pt x="7" y="170"/>
                  <a:pt x="3" y="164"/>
                </a:cubicBezTo>
                <a:cubicBezTo>
                  <a:pt x="0" y="160"/>
                  <a:pt x="10" y="138"/>
                  <a:pt x="11" y="132"/>
                </a:cubicBezTo>
                <a:cubicBezTo>
                  <a:pt x="22" y="89"/>
                  <a:pt x="33" y="53"/>
                  <a:pt x="39" y="8"/>
                </a:cubicBezTo>
                <a:close/>
              </a:path>
            </a:pathLst>
          </a:custGeom>
          <a:solidFill>
            <a:srgbClr val="52525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1">
            <a:extLst>
              <a:ext uri="{FF2B5EF4-FFF2-40B4-BE49-F238E27FC236}">
                <a16:creationId xmlns:a16="http://schemas.microsoft.com/office/drawing/2014/main" id="{15735E73-FA10-4BAF-8A9F-33DB79D34C4E}"/>
              </a:ext>
            </a:extLst>
          </p:cNvPr>
          <p:cNvSpPr>
            <a:spLocks/>
          </p:cNvSpPr>
          <p:nvPr/>
        </p:nvSpPr>
        <p:spPr bwMode="auto">
          <a:xfrm flipH="1">
            <a:off x="5956300" y="2130425"/>
            <a:ext cx="368300" cy="801688"/>
          </a:xfrm>
          <a:custGeom>
            <a:avLst/>
            <a:gdLst>
              <a:gd name="T0" fmla="*/ 618027232 w 130"/>
              <a:gd name="T1" fmla="*/ 0 h 257"/>
              <a:gd name="T2" fmla="*/ 361183311 w 130"/>
              <a:gd name="T3" fmla="*/ 583844103 h 257"/>
              <a:gd name="T4" fmla="*/ 232762767 w 130"/>
              <a:gd name="T5" fmla="*/ 817378625 h 257"/>
              <a:gd name="T6" fmla="*/ 104342223 w 130"/>
              <a:gd name="T7" fmla="*/ 1323377888 h 257"/>
              <a:gd name="T8" fmla="*/ 40130535 w 130"/>
              <a:gd name="T9" fmla="*/ 1556912409 h 257"/>
              <a:gd name="T10" fmla="*/ 168553912 w 130"/>
              <a:gd name="T11" fmla="*/ 2147483647 h 257"/>
              <a:gd name="T12" fmla="*/ 553815543 w 130"/>
              <a:gd name="T13" fmla="*/ 2147483647 h 257"/>
              <a:gd name="T14" fmla="*/ 585922804 w 130"/>
              <a:gd name="T15" fmla="*/ 2140756513 h 257"/>
              <a:gd name="T16" fmla="*/ 650131659 w 130"/>
              <a:gd name="T17" fmla="*/ 1907218871 h 257"/>
              <a:gd name="T18" fmla="*/ 778552203 w 130"/>
              <a:gd name="T19" fmla="*/ 1206609067 h 257"/>
              <a:gd name="T20" fmla="*/ 1035396124 w 130"/>
              <a:gd name="T21" fmla="*/ 622764964 h 257"/>
              <a:gd name="T22" fmla="*/ 618027232 w 130"/>
              <a:gd name="T23" fmla="*/ 0 h 2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257">
                <a:moveTo>
                  <a:pt x="77" y="0"/>
                </a:moveTo>
                <a:cubicBezTo>
                  <a:pt x="70" y="21"/>
                  <a:pt x="56" y="41"/>
                  <a:pt x="45" y="60"/>
                </a:cubicBezTo>
                <a:cubicBezTo>
                  <a:pt x="40" y="68"/>
                  <a:pt x="29" y="84"/>
                  <a:pt x="29" y="84"/>
                </a:cubicBezTo>
                <a:cubicBezTo>
                  <a:pt x="25" y="102"/>
                  <a:pt x="19" y="119"/>
                  <a:pt x="13" y="136"/>
                </a:cubicBezTo>
                <a:cubicBezTo>
                  <a:pt x="10" y="144"/>
                  <a:pt x="5" y="160"/>
                  <a:pt x="5" y="160"/>
                </a:cubicBezTo>
                <a:cubicBezTo>
                  <a:pt x="8" y="207"/>
                  <a:pt x="0" y="224"/>
                  <a:pt x="21" y="256"/>
                </a:cubicBezTo>
                <a:cubicBezTo>
                  <a:pt x="23" y="256"/>
                  <a:pt x="63" y="257"/>
                  <a:pt x="69" y="244"/>
                </a:cubicBezTo>
                <a:cubicBezTo>
                  <a:pt x="73" y="237"/>
                  <a:pt x="71" y="228"/>
                  <a:pt x="73" y="220"/>
                </a:cubicBezTo>
                <a:cubicBezTo>
                  <a:pt x="75" y="212"/>
                  <a:pt x="81" y="196"/>
                  <a:pt x="81" y="196"/>
                </a:cubicBezTo>
                <a:cubicBezTo>
                  <a:pt x="84" y="174"/>
                  <a:pt x="87" y="145"/>
                  <a:pt x="97" y="124"/>
                </a:cubicBezTo>
                <a:cubicBezTo>
                  <a:pt x="107" y="104"/>
                  <a:pt x="122" y="86"/>
                  <a:pt x="129" y="64"/>
                </a:cubicBezTo>
                <a:cubicBezTo>
                  <a:pt x="124" y="12"/>
                  <a:pt x="130" y="0"/>
                  <a:pt x="77" y="0"/>
                </a:cubicBezTo>
                <a:close/>
              </a:path>
            </a:pathLst>
          </a:custGeom>
          <a:solidFill>
            <a:srgbClr val="52525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2">
            <a:extLst>
              <a:ext uri="{FF2B5EF4-FFF2-40B4-BE49-F238E27FC236}">
                <a16:creationId xmlns:a16="http://schemas.microsoft.com/office/drawing/2014/main" id="{B344286B-C1D7-44A6-8798-5CC26C847382}"/>
              </a:ext>
            </a:extLst>
          </p:cNvPr>
          <p:cNvSpPr>
            <a:spLocks/>
          </p:cNvSpPr>
          <p:nvPr/>
        </p:nvSpPr>
        <p:spPr bwMode="auto">
          <a:xfrm>
            <a:off x="3305175" y="2220913"/>
            <a:ext cx="328613" cy="744537"/>
          </a:xfrm>
          <a:custGeom>
            <a:avLst/>
            <a:gdLst>
              <a:gd name="T0" fmla="*/ 492009495 w 130"/>
              <a:gd name="T1" fmla="*/ 0 h 257"/>
              <a:gd name="T2" fmla="*/ 287538903 w 130"/>
              <a:gd name="T3" fmla="*/ 503567745 h 257"/>
              <a:gd name="T4" fmla="*/ 185302343 w 130"/>
              <a:gd name="T5" fmla="*/ 704995422 h 257"/>
              <a:gd name="T6" fmla="*/ 83065783 w 130"/>
              <a:gd name="T7" fmla="*/ 1141418676 h 257"/>
              <a:gd name="T8" fmla="*/ 31948767 w 130"/>
              <a:gd name="T9" fmla="*/ 1342846354 h 257"/>
              <a:gd name="T10" fmla="*/ 134185327 w 130"/>
              <a:gd name="T11" fmla="*/ 2147483647 h 257"/>
              <a:gd name="T12" fmla="*/ 440892479 w 130"/>
              <a:gd name="T13" fmla="*/ 2047841776 h 257"/>
              <a:gd name="T14" fmla="*/ 466450987 w 130"/>
              <a:gd name="T15" fmla="*/ 1846414099 h 257"/>
              <a:gd name="T16" fmla="*/ 517568003 w 130"/>
              <a:gd name="T17" fmla="*/ 1644986421 h 257"/>
              <a:gd name="T18" fmla="*/ 619804563 w 130"/>
              <a:gd name="T19" fmla="*/ 1040706286 h 257"/>
              <a:gd name="T20" fmla="*/ 824275155 w 130"/>
              <a:gd name="T21" fmla="*/ 537138542 h 257"/>
              <a:gd name="T22" fmla="*/ 492009495 w 130"/>
              <a:gd name="T23" fmla="*/ 0 h 2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257">
                <a:moveTo>
                  <a:pt x="77" y="0"/>
                </a:moveTo>
                <a:cubicBezTo>
                  <a:pt x="70" y="21"/>
                  <a:pt x="56" y="41"/>
                  <a:pt x="45" y="60"/>
                </a:cubicBezTo>
                <a:cubicBezTo>
                  <a:pt x="40" y="68"/>
                  <a:pt x="29" y="84"/>
                  <a:pt x="29" y="84"/>
                </a:cubicBezTo>
                <a:cubicBezTo>
                  <a:pt x="25" y="102"/>
                  <a:pt x="19" y="119"/>
                  <a:pt x="13" y="136"/>
                </a:cubicBezTo>
                <a:cubicBezTo>
                  <a:pt x="10" y="144"/>
                  <a:pt x="5" y="160"/>
                  <a:pt x="5" y="160"/>
                </a:cubicBezTo>
                <a:cubicBezTo>
                  <a:pt x="8" y="207"/>
                  <a:pt x="0" y="224"/>
                  <a:pt x="21" y="256"/>
                </a:cubicBezTo>
                <a:cubicBezTo>
                  <a:pt x="23" y="256"/>
                  <a:pt x="63" y="257"/>
                  <a:pt x="69" y="244"/>
                </a:cubicBezTo>
                <a:cubicBezTo>
                  <a:pt x="73" y="237"/>
                  <a:pt x="71" y="228"/>
                  <a:pt x="73" y="220"/>
                </a:cubicBezTo>
                <a:cubicBezTo>
                  <a:pt x="75" y="212"/>
                  <a:pt x="81" y="196"/>
                  <a:pt x="81" y="196"/>
                </a:cubicBezTo>
                <a:cubicBezTo>
                  <a:pt x="84" y="174"/>
                  <a:pt x="87" y="145"/>
                  <a:pt x="97" y="124"/>
                </a:cubicBezTo>
                <a:cubicBezTo>
                  <a:pt x="107" y="104"/>
                  <a:pt x="122" y="86"/>
                  <a:pt x="129" y="64"/>
                </a:cubicBezTo>
                <a:cubicBezTo>
                  <a:pt x="124" y="12"/>
                  <a:pt x="130" y="0"/>
                  <a:pt x="77" y="0"/>
                </a:cubicBezTo>
                <a:close/>
              </a:path>
            </a:pathLst>
          </a:custGeom>
          <a:solidFill>
            <a:srgbClr val="52525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3">
            <a:extLst>
              <a:ext uri="{FF2B5EF4-FFF2-40B4-BE49-F238E27FC236}">
                <a16:creationId xmlns:a16="http://schemas.microsoft.com/office/drawing/2014/main" id="{3C54BA3D-FBF5-41F3-BDF5-731D3A5240D7}"/>
              </a:ext>
            </a:extLst>
          </p:cNvPr>
          <p:cNvSpPr>
            <a:spLocks/>
          </p:cNvSpPr>
          <p:nvPr/>
        </p:nvSpPr>
        <p:spPr bwMode="auto">
          <a:xfrm flipH="1">
            <a:off x="5375275" y="2460625"/>
            <a:ext cx="349250" cy="511175"/>
          </a:xfrm>
          <a:custGeom>
            <a:avLst/>
            <a:gdLst>
              <a:gd name="T0" fmla="*/ 555745406 w 130"/>
              <a:gd name="T1" fmla="*/ 0 h 257"/>
              <a:gd name="T2" fmla="*/ 324786381 w 130"/>
              <a:gd name="T3" fmla="*/ 237368189 h 257"/>
              <a:gd name="T4" fmla="*/ 209308212 w 130"/>
              <a:gd name="T5" fmla="*/ 332317453 h 257"/>
              <a:gd name="T6" fmla="*/ 93827356 w 130"/>
              <a:gd name="T7" fmla="*/ 538036550 h 257"/>
              <a:gd name="T8" fmla="*/ 36088271 w 130"/>
              <a:gd name="T9" fmla="*/ 632983826 h 257"/>
              <a:gd name="T10" fmla="*/ 151566440 w 130"/>
              <a:gd name="T11" fmla="*/ 1012774917 h 257"/>
              <a:gd name="T12" fmla="*/ 498006321 w 130"/>
              <a:gd name="T13" fmla="*/ 965301279 h 257"/>
              <a:gd name="T14" fmla="*/ 526875863 w 130"/>
              <a:gd name="T15" fmla="*/ 870354003 h 257"/>
              <a:gd name="T16" fmla="*/ 584617635 w 130"/>
              <a:gd name="T17" fmla="*/ 775406728 h 257"/>
              <a:gd name="T18" fmla="*/ 700095804 w 130"/>
              <a:gd name="T19" fmla="*/ 490562912 h 257"/>
              <a:gd name="T20" fmla="*/ 931054829 w 130"/>
              <a:gd name="T21" fmla="*/ 253192735 h 257"/>
              <a:gd name="T22" fmla="*/ 555745406 w 130"/>
              <a:gd name="T23" fmla="*/ 0 h 2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257">
                <a:moveTo>
                  <a:pt x="77" y="0"/>
                </a:moveTo>
                <a:cubicBezTo>
                  <a:pt x="70" y="21"/>
                  <a:pt x="56" y="41"/>
                  <a:pt x="45" y="60"/>
                </a:cubicBezTo>
                <a:cubicBezTo>
                  <a:pt x="40" y="68"/>
                  <a:pt x="29" y="84"/>
                  <a:pt x="29" y="84"/>
                </a:cubicBezTo>
                <a:cubicBezTo>
                  <a:pt x="25" y="102"/>
                  <a:pt x="19" y="119"/>
                  <a:pt x="13" y="136"/>
                </a:cubicBezTo>
                <a:cubicBezTo>
                  <a:pt x="10" y="144"/>
                  <a:pt x="5" y="160"/>
                  <a:pt x="5" y="160"/>
                </a:cubicBezTo>
                <a:cubicBezTo>
                  <a:pt x="8" y="207"/>
                  <a:pt x="0" y="224"/>
                  <a:pt x="21" y="256"/>
                </a:cubicBezTo>
                <a:cubicBezTo>
                  <a:pt x="23" y="256"/>
                  <a:pt x="63" y="257"/>
                  <a:pt x="69" y="244"/>
                </a:cubicBezTo>
                <a:cubicBezTo>
                  <a:pt x="73" y="237"/>
                  <a:pt x="71" y="228"/>
                  <a:pt x="73" y="220"/>
                </a:cubicBezTo>
                <a:cubicBezTo>
                  <a:pt x="75" y="212"/>
                  <a:pt x="81" y="196"/>
                  <a:pt x="81" y="196"/>
                </a:cubicBezTo>
                <a:cubicBezTo>
                  <a:pt x="84" y="174"/>
                  <a:pt x="87" y="145"/>
                  <a:pt x="97" y="124"/>
                </a:cubicBezTo>
                <a:cubicBezTo>
                  <a:pt x="107" y="104"/>
                  <a:pt x="122" y="86"/>
                  <a:pt x="129" y="64"/>
                </a:cubicBezTo>
                <a:cubicBezTo>
                  <a:pt x="124" y="12"/>
                  <a:pt x="130" y="0"/>
                  <a:pt x="77" y="0"/>
                </a:cubicBezTo>
                <a:close/>
              </a:path>
            </a:pathLst>
          </a:custGeom>
          <a:solidFill>
            <a:srgbClr val="52525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4">
            <a:extLst>
              <a:ext uri="{FF2B5EF4-FFF2-40B4-BE49-F238E27FC236}">
                <a16:creationId xmlns:a16="http://schemas.microsoft.com/office/drawing/2014/main" id="{6D2D46B2-3828-49A4-992C-485A90BA675C}"/>
              </a:ext>
            </a:extLst>
          </p:cNvPr>
          <p:cNvSpPr>
            <a:spLocks noChangeShapeType="1"/>
          </p:cNvSpPr>
          <p:nvPr/>
        </p:nvSpPr>
        <p:spPr bwMode="auto">
          <a:xfrm flipH="1">
            <a:off x="4848225" y="3359150"/>
            <a:ext cx="152400" cy="16351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5">
            <a:extLst>
              <a:ext uri="{FF2B5EF4-FFF2-40B4-BE49-F238E27FC236}">
                <a16:creationId xmlns:a16="http://schemas.microsoft.com/office/drawing/2014/main" id="{E4A6B5E6-4711-4C4C-B113-E0CB75A19605}"/>
              </a:ext>
            </a:extLst>
          </p:cNvPr>
          <p:cNvSpPr>
            <a:spLocks noChangeShapeType="1"/>
          </p:cNvSpPr>
          <p:nvPr/>
        </p:nvSpPr>
        <p:spPr bwMode="auto">
          <a:xfrm>
            <a:off x="4273550" y="3432175"/>
            <a:ext cx="171450" cy="1539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6">
            <a:extLst>
              <a:ext uri="{FF2B5EF4-FFF2-40B4-BE49-F238E27FC236}">
                <a16:creationId xmlns:a16="http://schemas.microsoft.com/office/drawing/2014/main" id="{28DECC25-DC8B-4F47-B42A-EE37B0362B38}"/>
              </a:ext>
            </a:extLst>
          </p:cNvPr>
          <p:cNvSpPr>
            <a:spLocks/>
          </p:cNvSpPr>
          <p:nvPr/>
        </p:nvSpPr>
        <p:spPr bwMode="auto">
          <a:xfrm>
            <a:off x="3071813" y="1246188"/>
            <a:ext cx="3025775" cy="396875"/>
          </a:xfrm>
          <a:custGeom>
            <a:avLst/>
            <a:gdLst>
              <a:gd name="T0" fmla="*/ 0 w 1906"/>
              <a:gd name="T1" fmla="*/ 45362813 h 250"/>
              <a:gd name="T2" fmla="*/ 1003022188 w 1906"/>
              <a:gd name="T3" fmla="*/ 95765938 h 250"/>
              <a:gd name="T4" fmla="*/ 2147483647 w 1906"/>
              <a:gd name="T5" fmla="*/ 627519700 h 250"/>
              <a:gd name="T6" fmla="*/ 2147483647 w 1906"/>
              <a:gd name="T7" fmla="*/ 118448138 h 250"/>
              <a:gd name="T8" fmla="*/ 2147483647 w 1906"/>
              <a:gd name="T9" fmla="*/ 73085325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6" h="250">
                <a:moveTo>
                  <a:pt x="0" y="18"/>
                </a:moveTo>
                <a:cubicBezTo>
                  <a:pt x="66" y="21"/>
                  <a:pt x="240" y="0"/>
                  <a:pt x="398" y="38"/>
                </a:cubicBezTo>
                <a:cubicBezTo>
                  <a:pt x="556" y="76"/>
                  <a:pt x="769" y="248"/>
                  <a:pt x="946" y="249"/>
                </a:cubicBezTo>
                <a:cubicBezTo>
                  <a:pt x="1123" y="250"/>
                  <a:pt x="1298" y="84"/>
                  <a:pt x="1458" y="47"/>
                </a:cubicBezTo>
                <a:cubicBezTo>
                  <a:pt x="1618" y="10"/>
                  <a:pt x="1813" y="33"/>
                  <a:pt x="1906" y="29"/>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17">
            <a:extLst>
              <a:ext uri="{FF2B5EF4-FFF2-40B4-BE49-F238E27FC236}">
                <a16:creationId xmlns:a16="http://schemas.microsoft.com/office/drawing/2014/main" id="{39E29F28-A12E-4FB7-83CA-D855E6F27242}"/>
              </a:ext>
            </a:extLst>
          </p:cNvPr>
          <p:cNvSpPr>
            <a:spLocks/>
          </p:cNvSpPr>
          <p:nvPr/>
        </p:nvSpPr>
        <p:spPr bwMode="auto">
          <a:xfrm>
            <a:off x="3071813" y="1303338"/>
            <a:ext cx="3025775" cy="396875"/>
          </a:xfrm>
          <a:custGeom>
            <a:avLst/>
            <a:gdLst>
              <a:gd name="T0" fmla="*/ 0 w 1906"/>
              <a:gd name="T1" fmla="*/ 45362813 h 250"/>
              <a:gd name="T2" fmla="*/ 1003022188 w 1906"/>
              <a:gd name="T3" fmla="*/ 95765938 h 250"/>
              <a:gd name="T4" fmla="*/ 2147483647 w 1906"/>
              <a:gd name="T5" fmla="*/ 627519700 h 250"/>
              <a:gd name="T6" fmla="*/ 2147483647 w 1906"/>
              <a:gd name="T7" fmla="*/ 118448138 h 250"/>
              <a:gd name="T8" fmla="*/ 2147483647 w 1906"/>
              <a:gd name="T9" fmla="*/ 73085325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6" h="250">
                <a:moveTo>
                  <a:pt x="0" y="18"/>
                </a:moveTo>
                <a:cubicBezTo>
                  <a:pt x="66" y="21"/>
                  <a:pt x="240" y="0"/>
                  <a:pt x="398" y="38"/>
                </a:cubicBezTo>
                <a:cubicBezTo>
                  <a:pt x="556" y="76"/>
                  <a:pt x="769" y="248"/>
                  <a:pt x="946" y="249"/>
                </a:cubicBezTo>
                <a:cubicBezTo>
                  <a:pt x="1123" y="250"/>
                  <a:pt x="1298" y="84"/>
                  <a:pt x="1458" y="47"/>
                </a:cubicBezTo>
                <a:cubicBezTo>
                  <a:pt x="1618" y="10"/>
                  <a:pt x="1813" y="33"/>
                  <a:pt x="1906" y="29"/>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18">
            <a:extLst>
              <a:ext uri="{FF2B5EF4-FFF2-40B4-BE49-F238E27FC236}">
                <a16:creationId xmlns:a16="http://schemas.microsoft.com/office/drawing/2014/main" id="{70ADBF9C-43E1-4E2F-AAB9-F4C750C417AC}"/>
              </a:ext>
            </a:extLst>
          </p:cNvPr>
          <p:cNvSpPr>
            <a:spLocks/>
          </p:cNvSpPr>
          <p:nvPr/>
        </p:nvSpPr>
        <p:spPr bwMode="auto">
          <a:xfrm>
            <a:off x="3071813" y="1362075"/>
            <a:ext cx="3025775" cy="396875"/>
          </a:xfrm>
          <a:custGeom>
            <a:avLst/>
            <a:gdLst>
              <a:gd name="T0" fmla="*/ 0 w 1906"/>
              <a:gd name="T1" fmla="*/ 45362813 h 250"/>
              <a:gd name="T2" fmla="*/ 1003022188 w 1906"/>
              <a:gd name="T3" fmla="*/ 95765938 h 250"/>
              <a:gd name="T4" fmla="*/ 2147483647 w 1906"/>
              <a:gd name="T5" fmla="*/ 627519700 h 250"/>
              <a:gd name="T6" fmla="*/ 2147483647 w 1906"/>
              <a:gd name="T7" fmla="*/ 118448138 h 250"/>
              <a:gd name="T8" fmla="*/ 2147483647 w 1906"/>
              <a:gd name="T9" fmla="*/ 73085325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6" h="250">
                <a:moveTo>
                  <a:pt x="0" y="18"/>
                </a:moveTo>
                <a:cubicBezTo>
                  <a:pt x="66" y="21"/>
                  <a:pt x="240" y="0"/>
                  <a:pt x="398" y="38"/>
                </a:cubicBezTo>
                <a:cubicBezTo>
                  <a:pt x="556" y="76"/>
                  <a:pt x="769" y="248"/>
                  <a:pt x="946" y="249"/>
                </a:cubicBezTo>
                <a:cubicBezTo>
                  <a:pt x="1123" y="250"/>
                  <a:pt x="1298" y="84"/>
                  <a:pt x="1458" y="47"/>
                </a:cubicBezTo>
                <a:cubicBezTo>
                  <a:pt x="1618" y="10"/>
                  <a:pt x="1813" y="33"/>
                  <a:pt x="1906" y="29"/>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19">
            <a:extLst>
              <a:ext uri="{FF2B5EF4-FFF2-40B4-BE49-F238E27FC236}">
                <a16:creationId xmlns:a16="http://schemas.microsoft.com/office/drawing/2014/main" id="{A48A8EC2-5A87-471A-87D4-9B80DC991975}"/>
              </a:ext>
            </a:extLst>
          </p:cNvPr>
          <p:cNvSpPr>
            <a:spLocks/>
          </p:cNvSpPr>
          <p:nvPr/>
        </p:nvSpPr>
        <p:spPr bwMode="auto">
          <a:xfrm>
            <a:off x="3100388" y="1431925"/>
            <a:ext cx="3025775" cy="396875"/>
          </a:xfrm>
          <a:custGeom>
            <a:avLst/>
            <a:gdLst>
              <a:gd name="T0" fmla="*/ 0 w 1906"/>
              <a:gd name="T1" fmla="*/ 45362813 h 250"/>
              <a:gd name="T2" fmla="*/ 1003022188 w 1906"/>
              <a:gd name="T3" fmla="*/ 95765938 h 250"/>
              <a:gd name="T4" fmla="*/ 2147483647 w 1906"/>
              <a:gd name="T5" fmla="*/ 627519700 h 250"/>
              <a:gd name="T6" fmla="*/ 2147483647 w 1906"/>
              <a:gd name="T7" fmla="*/ 118448138 h 250"/>
              <a:gd name="T8" fmla="*/ 2147483647 w 1906"/>
              <a:gd name="T9" fmla="*/ 73085325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6" h="250">
                <a:moveTo>
                  <a:pt x="0" y="18"/>
                </a:moveTo>
                <a:cubicBezTo>
                  <a:pt x="66" y="21"/>
                  <a:pt x="240" y="0"/>
                  <a:pt x="398" y="38"/>
                </a:cubicBezTo>
                <a:cubicBezTo>
                  <a:pt x="556" y="76"/>
                  <a:pt x="769" y="248"/>
                  <a:pt x="946" y="249"/>
                </a:cubicBezTo>
                <a:cubicBezTo>
                  <a:pt x="1123" y="250"/>
                  <a:pt x="1298" y="84"/>
                  <a:pt x="1458" y="47"/>
                </a:cubicBezTo>
                <a:cubicBezTo>
                  <a:pt x="1618" y="10"/>
                  <a:pt x="1813" y="33"/>
                  <a:pt x="1906" y="29"/>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20">
            <a:extLst>
              <a:ext uri="{FF2B5EF4-FFF2-40B4-BE49-F238E27FC236}">
                <a16:creationId xmlns:a16="http://schemas.microsoft.com/office/drawing/2014/main" id="{68AE0DE4-2AC0-48E4-A2BF-9015DA62325A}"/>
              </a:ext>
            </a:extLst>
          </p:cNvPr>
          <p:cNvSpPr>
            <a:spLocks noChangeShapeType="1"/>
          </p:cNvSpPr>
          <p:nvPr/>
        </p:nvSpPr>
        <p:spPr bwMode="auto">
          <a:xfrm>
            <a:off x="4292600" y="3508375"/>
            <a:ext cx="257175" cy="22066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1">
            <a:extLst>
              <a:ext uri="{FF2B5EF4-FFF2-40B4-BE49-F238E27FC236}">
                <a16:creationId xmlns:a16="http://schemas.microsoft.com/office/drawing/2014/main" id="{B1E88548-D8FC-4F3F-AE72-2DD604265866}"/>
              </a:ext>
            </a:extLst>
          </p:cNvPr>
          <p:cNvSpPr>
            <a:spLocks noChangeShapeType="1"/>
          </p:cNvSpPr>
          <p:nvPr/>
        </p:nvSpPr>
        <p:spPr bwMode="auto">
          <a:xfrm>
            <a:off x="4292600" y="3584575"/>
            <a:ext cx="257175" cy="22066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22">
            <a:extLst>
              <a:ext uri="{FF2B5EF4-FFF2-40B4-BE49-F238E27FC236}">
                <a16:creationId xmlns:a16="http://schemas.microsoft.com/office/drawing/2014/main" id="{E67F4143-3198-4C3E-B66D-B4565FD1EF93}"/>
              </a:ext>
            </a:extLst>
          </p:cNvPr>
          <p:cNvSpPr>
            <a:spLocks/>
          </p:cNvSpPr>
          <p:nvPr/>
        </p:nvSpPr>
        <p:spPr bwMode="auto">
          <a:xfrm>
            <a:off x="3452813" y="1200150"/>
            <a:ext cx="1541462" cy="5219700"/>
          </a:xfrm>
          <a:custGeom>
            <a:avLst/>
            <a:gdLst>
              <a:gd name="T0" fmla="*/ 451107029 w 971"/>
              <a:gd name="T1" fmla="*/ 0 h 3288"/>
              <a:gd name="T2" fmla="*/ 209172107 w 971"/>
              <a:gd name="T3" fmla="*/ 332660625 h 3288"/>
              <a:gd name="T4" fmla="*/ 118446512 w 971"/>
              <a:gd name="T5" fmla="*/ 907256250 h 3288"/>
              <a:gd name="T6" fmla="*/ 919855939 w 971"/>
              <a:gd name="T7" fmla="*/ 1965721875 h 3288"/>
              <a:gd name="T8" fmla="*/ 1252516456 w 971"/>
              <a:gd name="T9" fmla="*/ 2147483647 h 3288"/>
              <a:gd name="T10" fmla="*/ 1691023501 w 971"/>
              <a:gd name="T11" fmla="*/ 2147483647 h 3288"/>
              <a:gd name="T12" fmla="*/ 2147483647 w 971"/>
              <a:gd name="T13" fmla="*/ 2147483647 h 3288"/>
              <a:gd name="T14" fmla="*/ 2147483647 w 971"/>
              <a:gd name="T15" fmla="*/ 2147483647 h 3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1" h="3288">
                <a:moveTo>
                  <a:pt x="179" y="0"/>
                </a:moveTo>
                <a:cubicBezTo>
                  <a:pt x="163" y="22"/>
                  <a:pt x="105" y="72"/>
                  <a:pt x="83" y="132"/>
                </a:cubicBezTo>
                <a:cubicBezTo>
                  <a:pt x="61" y="192"/>
                  <a:pt x="0" y="252"/>
                  <a:pt x="47" y="360"/>
                </a:cubicBezTo>
                <a:cubicBezTo>
                  <a:pt x="94" y="468"/>
                  <a:pt x="290" y="619"/>
                  <a:pt x="365" y="780"/>
                </a:cubicBezTo>
                <a:cubicBezTo>
                  <a:pt x="440" y="941"/>
                  <a:pt x="446" y="1049"/>
                  <a:pt x="497" y="1326"/>
                </a:cubicBezTo>
                <a:cubicBezTo>
                  <a:pt x="548" y="1603"/>
                  <a:pt x="600" y="2213"/>
                  <a:pt x="671" y="2442"/>
                </a:cubicBezTo>
                <a:cubicBezTo>
                  <a:pt x="742" y="2671"/>
                  <a:pt x="875" y="2559"/>
                  <a:pt x="923" y="2700"/>
                </a:cubicBezTo>
                <a:cubicBezTo>
                  <a:pt x="971" y="2841"/>
                  <a:pt x="952" y="3166"/>
                  <a:pt x="959" y="328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23">
            <a:extLst>
              <a:ext uri="{FF2B5EF4-FFF2-40B4-BE49-F238E27FC236}">
                <a16:creationId xmlns:a16="http://schemas.microsoft.com/office/drawing/2014/main" id="{AFDE8A38-00CA-4023-99C1-5A2EA26DFDE7}"/>
              </a:ext>
            </a:extLst>
          </p:cNvPr>
          <p:cNvSpPr>
            <a:spLocks/>
          </p:cNvSpPr>
          <p:nvPr/>
        </p:nvSpPr>
        <p:spPr bwMode="auto">
          <a:xfrm>
            <a:off x="3386138" y="1200150"/>
            <a:ext cx="1541462" cy="5219700"/>
          </a:xfrm>
          <a:custGeom>
            <a:avLst/>
            <a:gdLst>
              <a:gd name="T0" fmla="*/ 451107029 w 971"/>
              <a:gd name="T1" fmla="*/ 0 h 3288"/>
              <a:gd name="T2" fmla="*/ 209172107 w 971"/>
              <a:gd name="T3" fmla="*/ 332660625 h 3288"/>
              <a:gd name="T4" fmla="*/ 118446512 w 971"/>
              <a:gd name="T5" fmla="*/ 907256250 h 3288"/>
              <a:gd name="T6" fmla="*/ 919855939 w 971"/>
              <a:gd name="T7" fmla="*/ 1965721875 h 3288"/>
              <a:gd name="T8" fmla="*/ 1252516456 w 971"/>
              <a:gd name="T9" fmla="*/ 2147483647 h 3288"/>
              <a:gd name="T10" fmla="*/ 1691023501 w 971"/>
              <a:gd name="T11" fmla="*/ 2147483647 h 3288"/>
              <a:gd name="T12" fmla="*/ 2147483647 w 971"/>
              <a:gd name="T13" fmla="*/ 2147483647 h 3288"/>
              <a:gd name="T14" fmla="*/ 2147483647 w 971"/>
              <a:gd name="T15" fmla="*/ 2147483647 h 3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1" h="3288">
                <a:moveTo>
                  <a:pt x="179" y="0"/>
                </a:moveTo>
                <a:cubicBezTo>
                  <a:pt x="163" y="22"/>
                  <a:pt x="105" y="72"/>
                  <a:pt x="83" y="132"/>
                </a:cubicBezTo>
                <a:cubicBezTo>
                  <a:pt x="61" y="192"/>
                  <a:pt x="0" y="252"/>
                  <a:pt x="47" y="360"/>
                </a:cubicBezTo>
                <a:cubicBezTo>
                  <a:pt x="94" y="468"/>
                  <a:pt x="290" y="619"/>
                  <a:pt x="365" y="780"/>
                </a:cubicBezTo>
                <a:cubicBezTo>
                  <a:pt x="440" y="941"/>
                  <a:pt x="446" y="1049"/>
                  <a:pt x="497" y="1326"/>
                </a:cubicBezTo>
                <a:cubicBezTo>
                  <a:pt x="548" y="1603"/>
                  <a:pt x="600" y="2213"/>
                  <a:pt x="671" y="2442"/>
                </a:cubicBezTo>
                <a:cubicBezTo>
                  <a:pt x="742" y="2671"/>
                  <a:pt x="875" y="2559"/>
                  <a:pt x="923" y="2700"/>
                </a:cubicBezTo>
                <a:cubicBezTo>
                  <a:pt x="971" y="2841"/>
                  <a:pt x="952" y="3166"/>
                  <a:pt x="959" y="328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24">
            <a:extLst>
              <a:ext uri="{FF2B5EF4-FFF2-40B4-BE49-F238E27FC236}">
                <a16:creationId xmlns:a16="http://schemas.microsoft.com/office/drawing/2014/main" id="{43C52D43-A486-45E4-B42A-0D9D30818B9F}"/>
              </a:ext>
            </a:extLst>
          </p:cNvPr>
          <p:cNvSpPr>
            <a:spLocks/>
          </p:cNvSpPr>
          <p:nvPr/>
        </p:nvSpPr>
        <p:spPr bwMode="auto">
          <a:xfrm>
            <a:off x="3309938" y="1200150"/>
            <a:ext cx="1541462" cy="5219700"/>
          </a:xfrm>
          <a:custGeom>
            <a:avLst/>
            <a:gdLst>
              <a:gd name="T0" fmla="*/ 451107029 w 971"/>
              <a:gd name="T1" fmla="*/ 0 h 3288"/>
              <a:gd name="T2" fmla="*/ 209172107 w 971"/>
              <a:gd name="T3" fmla="*/ 332660625 h 3288"/>
              <a:gd name="T4" fmla="*/ 118446512 w 971"/>
              <a:gd name="T5" fmla="*/ 907256250 h 3288"/>
              <a:gd name="T6" fmla="*/ 919855939 w 971"/>
              <a:gd name="T7" fmla="*/ 1965721875 h 3288"/>
              <a:gd name="T8" fmla="*/ 1252516456 w 971"/>
              <a:gd name="T9" fmla="*/ 2147483647 h 3288"/>
              <a:gd name="T10" fmla="*/ 1691023501 w 971"/>
              <a:gd name="T11" fmla="*/ 2147483647 h 3288"/>
              <a:gd name="T12" fmla="*/ 2147483647 w 971"/>
              <a:gd name="T13" fmla="*/ 2147483647 h 3288"/>
              <a:gd name="T14" fmla="*/ 2147483647 w 971"/>
              <a:gd name="T15" fmla="*/ 2147483647 h 3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1" h="3288">
                <a:moveTo>
                  <a:pt x="179" y="0"/>
                </a:moveTo>
                <a:cubicBezTo>
                  <a:pt x="163" y="22"/>
                  <a:pt x="105" y="72"/>
                  <a:pt x="83" y="132"/>
                </a:cubicBezTo>
                <a:cubicBezTo>
                  <a:pt x="61" y="192"/>
                  <a:pt x="0" y="252"/>
                  <a:pt x="47" y="360"/>
                </a:cubicBezTo>
                <a:cubicBezTo>
                  <a:pt x="94" y="468"/>
                  <a:pt x="290" y="619"/>
                  <a:pt x="365" y="780"/>
                </a:cubicBezTo>
                <a:cubicBezTo>
                  <a:pt x="440" y="941"/>
                  <a:pt x="446" y="1049"/>
                  <a:pt x="497" y="1326"/>
                </a:cubicBezTo>
                <a:cubicBezTo>
                  <a:pt x="548" y="1603"/>
                  <a:pt x="600" y="2213"/>
                  <a:pt x="671" y="2442"/>
                </a:cubicBezTo>
                <a:cubicBezTo>
                  <a:pt x="742" y="2671"/>
                  <a:pt x="875" y="2559"/>
                  <a:pt x="923" y="2700"/>
                </a:cubicBezTo>
                <a:cubicBezTo>
                  <a:pt x="971" y="2841"/>
                  <a:pt x="952" y="3166"/>
                  <a:pt x="959" y="328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25">
            <a:extLst>
              <a:ext uri="{FF2B5EF4-FFF2-40B4-BE49-F238E27FC236}">
                <a16:creationId xmlns:a16="http://schemas.microsoft.com/office/drawing/2014/main" id="{5555F067-601B-4F05-9029-90C18114A9B0}"/>
              </a:ext>
            </a:extLst>
          </p:cNvPr>
          <p:cNvSpPr>
            <a:spLocks/>
          </p:cNvSpPr>
          <p:nvPr/>
        </p:nvSpPr>
        <p:spPr bwMode="auto">
          <a:xfrm>
            <a:off x="3252788" y="1219200"/>
            <a:ext cx="1541462" cy="5219700"/>
          </a:xfrm>
          <a:custGeom>
            <a:avLst/>
            <a:gdLst>
              <a:gd name="T0" fmla="*/ 451107029 w 971"/>
              <a:gd name="T1" fmla="*/ 0 h 3288"/>
              <a:gd name="T2" fmla="*/ 209172107 w 971"/>
              <a:gd name="T3" fmla="*/ 332660625 h 3288"/>
              <a:gd name="T4" fmla="*/ 118446512 w 971"/>
              <a:gd name="T5" fmla="*/ 907256250 h 3288"/>
              <a:gd name="T6" fmla="*/ 919855939 w 971"/>
              <a:gd name="T7" fmla="*/ 1965721875 h 3288"/>
              <a:gd name="T8" fmla="*/ 1252516456 w 971"/>
              <a:gd name="T9" fmla="*/ 2147483647 h 3288"/>
              <a:gd name="T10" fmla="*/ 1691023501 w 971"/>
              <a:gd name="T11" fmla="*/ 2147483647 h 3288"/>
              <a:gd name="T12" fmla="*/ 2147483647 w 971"/>
              <a:gd name="T13" fmla="*/ 2147483647 h 3288"/>
              <a:gd name="T14" fmla="*/ 2147483647 w 971"/>
              <a:gd name="T15" fmla="*/ 2147483647 h 3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1" h="3288">
                <a:moveTo>
                  <a:pt x="179" y="0"/>
                </a:moveTo>
                <a:cubicBezTo>
                  <a:pt x="163" y="22"/>
                  <a:pt x="105" y="72"/>
                  <a:pt x="83" y="132"/>
                </a:cubicBezTo>
                <a:cubicBezTo>
                  <a:pt x="61" y="192"/>
                  <a:pt x="0" y="252"/>
                  <a:pt x="47" y="360"/>
                </a:cubicBezTo>
                <a:cubicBezTo>
                  <a:pt x="94" y="468"/>
                  <a:pt x="290" y="619"/>
                  <a:pt x="365" y="780"/>
                </a:cubicBezTo>
                <a:cubicBezTo>
                  <a:pt x="440" y="941"/>
                  <a:pt x="446" y="1049"/>
                  <a:pt x="497" y="1326"/>
                </a:cubicBezTo>
                <a:cubicBezTo>
                  <a:pt x="548" y="1603"/>
                  <a:pt x="600" y="2213"/>
                  <a:pt x="671" y="2442"/>
                </a:cubicBezTo>
                <a:cubicBezTo>
                  <a:pt x="742" y="2671"/>
                  <a:pt x="875" y="2559"/>
                  <a:pt x="923" y="2700"/>
                </a:cubicBezTo>
                <a:cubicBezTo>
                  <a:pt x="971" y="2841"/>
                  <a:pt x="952" y="3166"/>
                  <a:pt x="959" y="328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6">
            <a:extLst>
              <a:ext uri="{FF2B5EF4-FFF2-40B4-BE49-F238E27FC236}">
                <a16:creationId xmlns:a16="http://schemas.microsoft.com/office/drawing/2014/main" id="{8565C5A7-65D9-47B1-9977-71E896EB6F67}"/>
              </a:ext>
            </a:extLst>
          </p:cNvPr>
          <p:cNvSpPr>
            <a:spLocks noChangeShapeType="1"/>
          </p:cNvSpPr>
          <p:nvPr/>
        </p:nvSpPr>
        <p:spPr bwMode="auto">
          <a:xfrm flipH="1">
            <a:off x="4733925" y="3521075"/>
            <a:ext cx="238125" cy="25876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7">
            <a:extLst>
              <a:ext uri="{FF2B5EF4-FFF2-40B4-BE49-F238E27FC236}">
                <a16:creationId xmlns:a16="http://schemas.microsoft.com/office/drawing/2014/main" id="{1A8CC369-BC68-4F14-96CE-B43E48C44624}"/>
              </a:ext>
            </a:extLst>
          </p:cNvPr>
          <p:cNvSpPr>
            <a:spLocks noChangeShapeType="1"/>
          </p:cNvSpPr>
          <p:nvPr/>
        </p:nvSpPr>
        <p:spPr bwMode="auto">
          <a:xfrm flipH="1">
            <a:off x="4714875" y="3635375"/>
            <a:ext cx="238125" cy="25876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8">
            <a:extLst>
              <a:ext uri="{FF2B5EF4-FFF2-40B4-BE49-F238E27FC236}">
                <a16:creationId xmlns:a16="http://schemas.microsoft.com/office/drawing/2014/main" id="{72B70B16-8798-4A11-88BC-8B27AA052751}"/>
              </a:ext>
            </a:extLst>
          </p:cNvPr>
          <p:cNvSpPr>
            <a:spLocks noChangeShapeType="1"/>
          </p:cNvSpPr>
          <p:nvPr/>
        </p:nvSpPr>
        <p:spPr bwMode="auto">
          <a:xfrm flipH="1" flipV="1">
            <a:off x="1479550" y="933450"/>
            <a:ext cx="1765300" cy="3175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9">
            <a:extLst>
              <a:ext uri="{FF2B5EF4-FFF2-40B4-BE49-F238E27FC236}">
                <a16:creationId xmlns:a16="http://schemas.microsoft.com/office/drawing/2014/main" id="{67878C38-9B1D-4FDF-9214-6D59AB0BE13C}"/>
              </a:ext>
            </a:extLst>
          </p:cNvPr>
          <p:cNvSpPr>
            <a:spLocks noChangeShapeType="1"/>
          </p:cNvSpPr>
          <p:nvPr/>
        </p:nvSpPr>
        <p:spPr bwMode="auto">
          <a:xfrm flipV="1">
            <a:off x="6921500" y="514350"/>
            <a:ext cx="1085850" cy="6477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 Box 30">
            <a:extLst>
              <a:ext uri="{FF2B5EF4-FFF2-40B4-BE49-F238E27FC236}">
                <a16:creationId xmlns:a16="http://schemas.microsoft.com/office/drawing/2014/main" id="{52991884-C287-44F1-B76C-C04EB286489A}"/>
              </a:ext>
            </a:extLst>
          </p:cNvPr>
          <p:cNvSpPr txBox="1">
            <a:spLocks noChangeArrowheads="1"/>
          </p:cNvSpPr>
          <p:nvPr/>
        </p:nvSpPr>
        <p:spPr bwMode="auto">
          <a:xfrm>
            <a:off x="7562850" y="0"/>
            <a:ext cx="1866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70C0"/>
                </a:solidFill>
                <a:latin typeface="Times New Roman" panose="02020603050405020304" pitchFamily="18" charset="0"/>
                <a:cs typeface="Times New Roman" panose="02020603050405020304" pitchFamily="18" charset="0"/>
              </a:rPr>
              <a:t>Chất xám</a:t>
            </a:r>
          </a:p>
        </p:txBody>
      </p:sp>
      <p:sp>
        <p:nvSpPr>
          <p:cNvPr id="31" name="Text Box 31">
            <a:extLst>
              <a:ext uri="{FF2B5EF4-FFF2-40B4-BE49-F238E27FC236}">
                <a16:creationId xmlns:a16="http://schemas.microsoft.com/office/drawing/2014/main" id="{F8F1D003-1349-419A-9FF4-1399C529D6FF}"/>
              </a:ext>
            </a:extLst>
          </p:cNvPr>
          <p:cNvSpPr txBox="1">
            <a:spLocks noChangeArrowheads="1"/>
          </p:cNvSpPr>
          <p:nvPr/>
        </p:nvSpPr>
        <p:spPr bwMode="auto">
          <a:xfrm>
            <a:off x="222250" y="393700"/>
            <a:ext cx="18669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70C0"/>
                </a:solidFill>
                <a:latin typeface="Times New Roman" panose="02020603050405020304" pitchFamily="18" charset="0"/>
                <a:cs typeface="Times New Roman" panose="02020603050405020304" pitchFamily="18" charset="0"/>
              </a:rPr>
              <a:t>Đường liên bán cầu</a:t>
            </a:r>
          </a:p>
        </p:txBody>
      </p:sp>
      <p:sp>
        <p:nvSpPr>
          <p:cNvPr id="22560" name="Text Box 32">
            <a:extLst>
              <a:ext uri="{FF2B5EF4-FFF2-40B4-BE49-F238E27FC236}">
                <a16:creationId xmlns:a16="http://schemas.microsoft.com/office/drawing/2014/main" id="{D03208B4-DDB6-4FB6-A606-3B0058CAA10A}"/>
              </a:ext>
            </a:extLst>
          </p:cNvPr>
          <p:cNvSpPr txBox="1">
            <a:spLocks noChangeArrowheads="1"/>
          </p:cNvSpPr>
          <p:nvPr/>
        </p:nvSpPr>
        <p:spPr bwMode="auto">
          <a:xfrm>
            <a:off x="41275" y="6394450"/>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663300"/>
                </a:solidFill>
                <a:latin typeface="Palatino Linotype" panose="02040502050505030304" pitchFamily="18" charset="0"/>
              </a:rPr>
              <a:t>Hình 47-3: Các đường dẫn truyền trong chất trắng của đại não</a:t>
            </a:r>
            <a:endParaRPr lang="en-US" altLang="en-US" sz="1600" b="1">
              <a:solidFill>
                <a:srgbClr val="663300"/>
              </a:solidFill>
              <a:latin typeface="Palatino Linotype" panose="02040502050505030304" pitchFamily="18" charset="0"/>
            </a:endParaRPr>
          </a:p>
        </p:txBody>
      </p:sp>
      <p:sp>
        <p:nvSpPr>
          <p:cNvPr id="33" name="Line 33">
            <a:extLst>
              <a:ext uri="{FF2B5EF4-FFF2-40B4-BE49-F238E27FC236}">
                <a16:creationId xmlns:a16="http://schemas.microsoft.com/office/drawing/2014/main" id="{ADD0767C-A4C8-4A8A-9E4E-CC8F8CE68BED}"/>
              </a:ext>
            </a:extLst>
          </p:cNvPr>
          <p:cNvSpPr>
            <a:spLocks noChangeShapeType="1"/>
          </p:cNvSpPr>
          <p:nvPr/>
        </p:nvSpPr>
        <p:spPr bwMode="auto">
          <a:xfrm flipH="1" flipV="1">
            <a:off x="1301750" y="3435350"/>
            <a:ext cx="2930525" cy="6985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 Box 34">
            <a:extLst>
              <a:ext uri="{FF2B5EF4-FFF2-40B4-BE49-F238E27FC236}">
                <a16:creationId xmlns:a16="http://schemas.microsoft.com/office/drawing/2014/main" id="{E71B6896-E164-4902-ABD3-0359CBF630C6}"/>
              </a:ext>
            </a:extLst>
          </p:cNvPr>
          <p:cNvSpPr txBox="1">
            <a:spLocks noChangeArrowheads="1"/>
          </p:cNvSpPr>
          <p:nvPr/>
        </p:nvSpPr>
        <p:spPr bwMode="auto">
          <a:xfrm>
            <a:off x="-73025" y="2971800"/>
            <a:ext cx="15113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a:solidFill>
                  <a:srgbClr val="0070C0"/>
                </a:solidFill>
                <a:latin typeface="Times New Roman" panose="02020603050405020304" pitchFamily="18" charset="0"/>
                <a:cs typeface="Times New Roman" panose="02020603050405020304" pitchFamily="18" charset="0"/>
              </a:rPr>
              <a:t>Đường dẫn truyền xuống</a:t>
            </a:r>
          </a:p>
        </p:txBody>
      </p:sp>
      <p:sp>
        <p:nvSpPr>
          <p:cNvPr id="35" name="Line 35">
            <a:extLst>
              <a:ext uri="{FF2B5EF4-FFF2-40B4-BE49-F238E27FC236}">
                <a16:creationId xmlns:a16="http://schemas.microsoft.com/office/drawing/2014/main" id="{730DC369-4762-4E3B-9FE1-5CAD8A69B12D}"/>
              </a:ext>
            </a:extLst>
          </p:cNvPr>
          <p:cNvSpPr>
            <a:spLocks noChangeShapeType="1"/>
          </p:cNvSpPr>
          <p:nvPr/>
        </p:nvSpPr>
        <p:spPr bwMode="auto">
          <a:xfrm flipV="1">
            <a:off x="4754563" y="4787900"/>
            <a:ext cx="2673350" cy="60642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Text Box 36">
            <a:extLst>
              <a:ext uri="{FF2B5EF4-FFF2-40B4-BE49-F238E27FC236}">
                <a16:creationId xmlns:a16="http://schemas.microsoft.com/office/drawing/2014/main" id="{B01F3D2D-9E3A-4731-8C02-BFF6871AF217}"/>
              </a:ext>
            </a:extLst>
          </p:cNvPr>
          <p:cNvSpPr txBox="1">
            <a:spLocks noChangeArrowheads="1"/>
          </p:cNvSpPr>
          <p:nvPr/>
        </p:nvSpPr>
        <p:spPr bwMode="auto">
          <a:xfrm>
            <a:off x="7439025" y="4149725"/>
            <a:ext cx="18669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a:solidFill>
                  <a:srgbClr val="0070C0"/>
                </a:solidFill>
                <a:latin typeface="Times New Roman" panose="02020603050405020304" pitchFamily="18" charset="0"/>
                <a:cs typeface="Times New Roman" panose="02020603050405020304" pitchFamily="18" charset="0"/>
              </a:rPr>
              <a:t>Nơi bắt chéo của đường dẫn truyền xuống</a:t>
            </a:r>
          </a:p>
        </p:txBody>
      </p:sp>
      <p:sp>
        <p:nvSpPr>
          <p:cNvPr id="37" name="Line 37">
            <a:extLst>
              <a:ext uri="{FF2B5EF4-FFF2-40B4-BE49-F238E27FC236}">
                <a16:creationId xmlns:a16="http://schemas.microsoft.com/office/drawing/2014/main" id="{237994D6-5C27-4D42-997D-0527ABA24988}"/>
              </a:ext>
            </a:extLst>
          </p:cNvPr>
          <p:cNvSpPr>
            <a:spLocks noChangeShapeType="1"/>
          </p:cNvSpPr>
          <p:nvPr/>
        </p:nvSpPr>
        <p:spPr bwMode="auto">
          <a:xfrm flipV="1">
            <a:off x="6159500" y="1343025"/>
            <a:ext cx="1517650" cy="39687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Text Box 38">
            <a:extLst>
              <a:ext uri="{FF2B5EF4-FFF2-40B4-BE49-F238E27FC236}">
                <a16:creationId xmlns:a16="http://schemas.microsoft.com/office/drawing/2014/main" id="{DA3ABD5A-0A51-47A7-A113-629C5A4171E6}"/>
              </a:ext>
            </a:extLst>
          </p:cNvPr>
          <p:cNvSpPr txBox="1">
            <a:spLocks noChangeArrowheads="1"/>
          </p:cNvSpPr>
          <p:nvPr/>
        </p:nvSpPr>
        <p:spPr bwMode="auto">
          <a:xfrm>
            <a:off x="7356475" y="930275"/>
            <a:ext cx="1866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70C0"/>
                </a:solidFill>
                <a:latin typeface="Times New Roman" panose="02020603050405020304" pitchFamily="18" charset="0"/>
                <a:cs typeface="Times New Roman" panose="02020603050405020304" pitchFamily="18" charset="0"/>
              </a:rPr>
              <a:t>Chất trắng</a:t>
            </a:r>
          </a:p>
        </p:txBody>
      </p:sp>
      <p:sp>
        <p:nvSpPr>
          <p:cNvPr id="39" name="Line 39">
            <a:extLst>
              <a:ext uri="{FF2B5EF4-FFF2-40B4-BE49-F238E27FC236}">
                <a16:creationId xmlns:a16="http://schemas.microsoft.com/office/drawing/2014/main" id="{87BDC596-9C88-452D-B2EB-F653FA9BBBAC}"/>
              </a:ext>
            </a:extLst>
          </p:cNvPr>
          <p:cNvSpPr>
            <a:spLocks noChangeShapeType="1"/>
          </p:cNvSpPr>
          <p:nvPr/>
        </p:nvSpPr>
        <p:spPr bwMode="auto">
          <a:xfrm flipH="1" flipV="1">
            <a:off x="1460500" y="2260600"/>
            <a:ext cx="1612900" cy="3175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Text Box 40">
            <a:extLst>
              <a:ext uri="{FF2B5EF4-FFF2-40B4-BE49-F238E27FC236}">
                <a16:creationId xmlns:a16="http://schemas.microsoft.com/office/drawing/2014/main" id="{32052BED-E742-4190-BF75-4538DF8813B7}"/>
              </a:ext>
            </a:extLst>
          </p:cNvPr>
          <p:cNvSpPr txBox="1">
            <a:spLocks noChangeArrowheads="1"/>
          </p:cNvSpPr>
          <p:nvPr/>
        </p:nvSpPr>
        <p:spPr bwMode="auto">
          <a:xfrm>
            <a:off x="184150" y="1739900"/>
            <a:ext cx="18669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70C0"/>
                </a:solidFill>
                <a:latin typeface="Times New Roman" panose="02020603050405020304" pitchFamily="18" charset="0"/>
                <a:cs typeface="Times New Roman" panose="02020603050405020304" pitchFamily="18" charset="0"/>
              </a:rPr>
              <a:t>Các nhân xám</a:t>
            </a:r>
          </a:p>
        </p:txBody>
      </p:sp>
      <p:sp>
        <p:nvSpPr>
          <p:cNvPr id="41" name="Line 39">
            <a:extLst>
              <a:ext uri="{FF2B5EF4-FFF2-40B4-BE49-F238E27FC236}">
                <a16:creationId xmlns:a16="http://schemas.microsoft.com/office/drawing/2014/main" id="{5CFEB3CA-6EFE-45A7-9C1C-13FD6B6FB94A}"/>
              </a:ext>
            </a:extLst>
          </p:cNvPr>
          <p:cNvSpPr>
            <a:spLocks noChangeShapeType="1"/>
          </p:cNvSpPr>
          <p:nvPr/>
        </p:nvSpPr>
        <p:spPr bwMode="auto">
          <a:xfrm flipH="1" flipV="1">
            <a:off x="1460500" y="2228850"/>
            <a:ext cx="4351338" cy="338138"/>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par>
                                <p:cTn id="8" presetID="18" presetClass="entr" presetSubtype="12"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strips(downLeft)">
                                      <p:cBhvr>
                                        <p:cTn id="10" dur="500"/>
                                        <p:tgtEl>
                                          <p:spTgt spid="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checkerboard(across)">
                                      <p:cBhvr>
                                        <p:cTn id="15" dur="500"/>
                                        <p:tgtEl>
                                          <p:spTgt spid="38"/>
                                        </p:tgtEl>
                                      </p:cBhvr>
                                    </p:animEffect>
                                  </p:childTnLst>
                                </p:cTn>
                              </p:par>
                              <p:par>
                                <p:cTn id="16" presetID="18" presetClass="entr" presetSubtype="12"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strips(downLeft)">
                                      <p:cBhvr>
                                        <p:cTn id="18" dur="500"/>
                                        <p:tgtEl>
                                          <p:spTgt spid="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par>
                                <p:cTn id="24" presetID="18" presetClass="entr" presetSubtype="12"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downLeft)">
                                      <p:cBhvr>
                                        <p:cTn id="26" dur="500"/>
                                        <p:tgtEl>
                                          <p:spTgt spid="16"/>
                                        </p:tgtEl>
                                      </p:cBhvr>
                                    </p:animEffect>
                                  </p:childTnLst>
                                </p:cTn>
                              </p:par>
                              <p:par>
                                <p:cTn id="27" presetID="18" presetClass="entr" presetSubtype="12"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strips(downLeft)">
                                      <p:cBhvr>
                                        <p:cTn id="29" dur="500"/>
                                        <p:tgtEl>
                                          <p:spTgt spid="17"/>
                                        </p:tgtEl>
                                      </p:cBhvr>
                                    </p:animEffect>
                                  </p:childTnLst>
                                </p:cTn>
                              </p:par>
                              <p:par>
                                <p:cTn id="30" presetID="18" presetClass="entr" presetSubtype="12"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Left)">
                                      <p:cBhvr>
                                        <p:cTn id="32" dur="500"/>
                                        <p:tgtEl>
                                          <p:spTgt spid="18"/>
                                        </p:tgtEl>
                                      </p:cBhvr>
                                    </p:animEffect>
                                  </p:childTnLst>
                                </p:cTn>
                              </p:par>
                              <p:par>
                                <p:cTn id="33" presetID="18" presetClass="entr" presetSubtype="12"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trips(downLeft)">
                                      <p:cBhvr>
                                        <p:cTn id="35" dur="500"/>
                                        <p:tgtEl>
                                          <p:spTgt spid="19"/>
                                        </p:tgtEl>
                                      </p:cBhvr>
                                    </p:animEffect>
                                  </p:childTnLst>
                                </p:cTn>
                              </p:par>
                            </p:childTnLst>
                          </p:cTn>
                        </p:par>
                        <p:par>
                          <p:cTn id="36" fill="hold" nodeType="afterGroup">
                            <p:stCondLst>
                              <p:cond delay="500"/>
                            </p:stCondLst>
                            <p:childTnLst>
                              <p:par>
                                <p:cTn id="37" presetID="18" presetClass="entr" presetSubtype="12"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strips(downLeft)">
                                      <p:cBhvr>
                                        <p:cTn id="39" dur="500"/>
                                        <p:tgtEl>
                                          <p:spTgt spid="28"/>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checkerboard(across)">
                                      <p:cBhvr>
                                        <p:cTn id="42" dur="500"/>
                                        <p:tgtEl>
                                          <p:spTgt spid="3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strips(downLeft)">
                                      <p:cBhvr>
                                        <p:cTn id="47" dur="500"/>
                                        <p:tgtEl>
                                          <p:spTgt spid="22"/>
                                        </p:tgtEl>
                                      </p:cBhvr>
                                    </p:animEffect>
                                  </p:childTnLst>
                                </p:cTn>
                              </p:par>
                              <p:par>
                                <p:cTn id="48" presetID="18" presetClass="entr" presetSubtype="12"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strips(downLeft)">
                                      <p:cBhvr>
                                        <p:cTn id="50" dur="500"/>
                                        <p:tgtEl>
                                          <p:spTgt spid="23"/>
                                        </p:tgtEl>
                                      </p:cBhvr>
                                    </p:animEffect>
                                  </p:childTnLst>
                                </p:cTn>
                              </p:par>
                              <p:par>
                                <p:cTn id="51" presetID="18" presetClass="entr" presetSubtype="12"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strips(downLeft)">
                                      <p:cBhvr>
                                        <p:cTn id="53" dur="500"/>
                                        <p:tgtEl>
                                          <p:spTgt spid="24"/>
                                        </p:tgtEl>
                                      </p:cBhvr>
                                    </p:animEffect>
                                  </p:childTnLst>
                                </p:cTn>
                              </p:par>
                              <p:par>
                                <p:cTn id="54" presetID="18" presetClass="entr" presetSubtype="12"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strips(downLeft)">
                                      <p:cBhvr>
                                        <p:cTn id="56" dur="500"/>
                                        <p:tgtEl>
                                          <p:spTgt spid="25"/>
                                        </p:tgtEl>
                                      </p:cBhvr>
                                    </p:animEffect>
                                  </p:childTnLst>
                                </p:cTn>
                              </p:par>
                            </p:childTnLst>
                          </p:cTn>
                        </p:par>
                        <p:par>
                          <p:cTn id="57" fill="hold" nodeType="afterGroup">
                            <p:stCondLst>
                              <p:cond delay="500"/>
                            </p:stCondLst>
                            <p:childTnLst>
                              <p:par>
                                <p:cTn id="58" presetID="18" presetClass="entr" presetSubtype="12"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strips(downLeft)">
                                      <p:cBhvr>
                                        <p:cTn id="60" dur="500"/>
                                        <p:tgtEl>
                                          <p:spTgt spid="3"/>
                                        </p:tgtEl>
                                      </p:cBhvr>
                                    </p:animEffect>
                                  </p:childTnLst>
                                </p:cTn>
                              </p:par>
                              <p:par>
                                <p:cTn id="61" presetID="18" presetClass="entr" presetSubtype="12"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strips(downLeft)">
                                      <p:cBhvr>
                                        <p:cTn id="63" dur="500"/>
                                        <p:tgtEl>
                                          <p:spTgt spid="4"/>
                                        </p:tgtEl>
                                      </p:cBhvr>
                                    </p:animEffect>
                                  </p:childTnLst>
                                </p:cTn>
                              </p:par>
                              <p:par>
                                <p:cTn id="64" presetID="18" presetClass="entr" presetSubtype="12"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strips(downLeft)">
                                      <p:cBhvr>
                                        <p:cTn id="66" dur="500"/>
                                        <p:tgtEl>
                                          <p:spTgt spid="5"/>
                                        </p:tgtEl>
                                      </p:cBhvr>
                                    </p:animEffect>
                                  </p:childTnLst>
                                </p:cTn>
                              </p:par>
                              <p:par>
                                <p:cTn id="67" presetID="18" presetClass="entr" presetSubtype="12" fill="hold"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strips(downLeft)">
                                      <p:cBhvr>
                                        <p:cTn id="69" dur="500"/>
                                        <p:tgtEl>
                                          <p:spTgt spid="6"/>
                                        </p:tgtEl>
                                      </p:cBhvr>
                                    </p:animEffect>
                                  </p:childTnLst>
                                </p:cTn>
                              </p:par>
                            </p:childTnLst>
                          </p:cTn>
                        </p:par>
                        <p:par>
                          <p:cTn id="70" fill="hold" nodeType="afterGroup">
                            <p:stCondLst>
                              <p:cond delay="1000"/>
                            </p:stCondLst>
                            <p:childTnLst>
                              <p:par>
                                <p:cTn id="71" presetID="18" presetClass="entr" presetSubtype="12" fill="hold"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strips(downLeft)">
                                      <p:cBhvr>
                                        <p:cTn id="73" dur="500"/>
                                        <p:tgtEl>
                                          <p:spTgt spid="33"/>
                                        </p:tgtEl>
                                      </p:cBhvr>
                                    </p:animEffect>
                                  </p:childTnLst>
                                </p:cTn>
                              </p:par>
                            </p:childTnLst>
                          </p:cTn>
                        </p:par>
                        <p:par>
                          <p:cTn id="74" fill="hold" nodeType="afterGroup">
                            <p:stCondLst>
                              <p:cond delay="1500"/>
                            </p:stCondLst>
                            <p:childTnLst>
                              <p:par>
                                <p:cTn id="75" presetID="5" presetClass="entr" presetSubtype="10"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checkerboard(across)">
                                      <p:cBhvr>
                                        <p:cTn id="77" dur="500"/>
                                        <p:tgtEl>
                                          <p:spTgt spid="34"/>
                                        </p:tgtEl>
                                      </p:cBhvr>
                                    </p:animEffect>
                                  </p:childTnLst>
                                </p:cTn>
                              </p:par>
                              <p:par>
                                <p:cTn id="78" presetID="18" presetClass="entr" presetSubtype="12" fill="hold"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strips(downLeft)">
                                      <p:cBhvr>
                                        <p:cTn id="80" dur="500"/>
                                        <p:tgtEl>
                                          <p:spTgt spid="15"/>
                                        </p:tgtEl>
                                      </p:cBhvr>
                                    </p:animEffect>
                                  </p:childTnLst>
                                </p:cTn>
                              </p:par>
                              <p:par>
                                <p:cTn id="81" presetID="18" presetClass="entr" presetSubtype="12"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strips(downLeft)">
                                      <p:cBhvr>
                                        <p:cTn id="83" dur="500"/>
                                        <p:tgtEl>
                                          <p:spTgt spid="20"/>
                                        </p:tgtEl>
                                      </p:cBhvr>
                                    </p:animEffect>
                                  </p:childTnLst>
                                </p:cTn>
                              </p:par>
                              <p:par>
                                <p:cTn id="84" presetID="18" presetClass="entr" presetSubtype="12"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strips(downLeft)">
                                      <p:cBhvr>
                                        <p:cTn id="86" dur="500"/>
                                        <p:tgtEl>
                                          <p:spTgt spid="21"/>
                                        </p:tgtEl>
                                      </p:cBhvr>
                                    </p:animEffect>
                                  </p:childTnLst>
                                </p:cTn>
                              </p:par>
                            </p:childTnLst>
                          </p:cTn>
                        </p:par>
                        <p:par>
                          <p:cTn id="87" fill="hold" nodeType="afterGroup">
                            <p:stCondLst>
                              <p:cond delay="2000"/>
                            </p:stCondLst>
                            <p:childTnLst>
                              <p:par>
                                <p:cTn id="88" presetID="18" presetClass="entr" presetSubtype="12" fill="hold" nodeType="after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strips(downLeft)">
                                      <p:cBhvr>
                                        <p:cTn id="90" dur="500"/>
                                        <p:tgtEl>
                                          <p:spTgt spid="26"/>
                                        </p:tgtEl>
                                      </p:cBhvr>
                                    </p:animEffect>
                                  </p:childTnLst>
                                </p:cTn>
                              </p:par>
                              <p:par>
                                <p:cTn id="91" presetID="18" presetClass="entr" presetSubtype="12" fill="hold"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strips(downLeft)">
                                      <p:cBhvr>
                                        <p:cTn id="93" dur="500"/>
                                        <p:tgtEl>
                                          <p:spTgt spid="27"/>
                                        </p:tgtEl>
                                      </p:cBhvr>
                                    </p:animEffect>
                                  </p:childTnLst>
                                </p:cTn>
                              </p:par>
                              <p:par>
                                <p:cTn id="94" presetID="18" presetClass="entr" presetSubtype="12" fill="hold"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strips(downLeft)">
                                      <p:cBhvr>
                                        <p:cTn id="96" dur="500"/>
                                        <p:tgtEl>
                                          <p:spTgt spid="14"/>
                                        </p:tgtEl>
                                      </p:cBhvr>
                                    </p:animEffect>
                                  </p:childTnLst>
                                </p:cTn>
                              </p:par>
                            </p:childTnLst>
                          </p:cTn>
                        </p:par>
                        <p:par>
                          <p:cTn id="97" fill="hold" nodeType="afterGroup">
                            <p:stCondLst>
                              <p:cond delay="2500"/>
                            </p:stCondLst>
                            <p:childTnLst>
                              <p:par>
                                <p:cTn id="98" presetID="18" presetClass="entr" presetSubtype="6" fill="hold" nodeType="after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strips(downRight)">
                                      <p:cBhvr>
                                        <p:cTn id="100" dur="500"/>
                                        <p:tgtEl>
                                          <p:spTgt spid="35"/>
                                        </p:tgtEl>
                                      </p:cBhvr>
                                    </p:animEffect>
                                  </p:childTnLst>
                                </p:cTn>
                              </p:par>
                            </p:childTnLst>
                          </p:cTn>
                        </p:par>
                        <p:par>
                          <p:cTn id="101" fill="hold" nodeType="afterGroup">
                            <p:stCondLst>
                              <p:cond delay="3000"/>
                            </p:stCondLst>
                            <p:childTnLst>
                              <p:par>
                                <p:cTn id="102" presetID="5" presetClass="entr" presetSubtype="10"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checkerboard(across)">
                                      <p:cBhvr>
                                        <p:cTn id="104" dur="500"/>
                                        <p:tgtEl>
                                          <p:spTgt spid="36"/>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 presetClass="entr" presetSubtype="10" fill="hold" nodeType="click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blinds(horizontal)">
                                      <p:cBhvr>
                                        <p:cTn id="109" dur="500"/>
                                        <p:tgtEl>
                                          <p:spTgt spid="8"/>
                                        </p:tgtEl>
                                      </p:cBhvr>
                                    </p:animEffect>
                                  </p:childTnLst>
                                </p:cTn>
                              </p:par>
                              <p:par>
                                <p:cTn id="110" presetID="3" presetClass="entr" presetSubtype="10" fill="hold" nodeType="with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blinds(horizontal)">
                                      <p:cBhvr>
                                        <p:cTn id="112" dur="500"/>
                                        <p:tgtEl>
                                          <p:spTgt spid="12"/>
                                        </p:tgtEl>
                                      </p:cBhvr>
                                    </p:animEffect>
                                  </p:childTnLst>
                                </p:cTn>
                              </p:par>
                              <p:par>
                                <p:cTn id="113" presetID="3" presetClass="entr" presetSubtype="10" fill="hold" nodeType="with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blinds(horizontal)">
                                      <p:cBhvr>
                                        <p:cTn id="115" dur="500"/>
                                        <p:tgtEl>
                                          <p:spTgt spid="10"/>
                                        </p:tgtEl>
                                      </p:cBhvr>
                                    </p:animEffect>
                                  </p:childTnLst>
                                </p:cTn>
                              </p:par>
                              <p:par>
                                <p:cTn id="116" presetID="3" presetClass="entr" presetSubtype="10" fill="hold" nodeType="with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blinds(horizontal)">
                                      <p:cBhvr>
                                        <p:cTn id="118" dur="500"/>
                                        <p:tgtEl>
                                          <p:spTgt spid="13"/>
                                        </p:tgtEl>
                                      </p:cBhvr>
                                    </p:animEffect>
                                  </p:childTnLst>
                                </p:cTn>
                              </p:par>
                              <p:par>
                                <p:cTn id="119" presetID="3" presetClass="entr" presetSubtype="10" fill="hold" nodeType="withEffect">
                                  <p:stCondLst>
                                    <p:cond delay="0"/>
                                  </p:stCondLst>
                                  <p:childTnLst>
                                    <p:set>
                                      <p:cBhvr>
                                        <p:cTn id="120" dur="1" fill="hold">
                                          <p:stCondLst>
                                            <p:cond delay="0"/>
                                          </p:stCondLst>
                                        </p:cTn>
                                        <p:tgtEl>
                                          <p:spTgt spid="9"/>
                                        </p:tgtEl>
                                        <p:attrNameLst>
                                          <p:attrName>style.visibility</p:attrName>
                                        </p:attrNameLst>
                                      </p:cBhvr>
                                      <p:to>
                                        <p:strVal val="visible"/>
                                      </p:to>
                                    </p:set>
                                    <p:animEffect transition="in" filter="blinds(horizontal)">
                                      <p:cBhvr>
                                        <p:cTn id="121" dur="500"/>
                                        <p:tgtEl>
                                          <p:spTgt spid="9"/>
                                        </p:tgtEl>
                                      </p:cBhvr>
                                    </p:animEffect>
                                  </p:childTnLst>
                                </p:cTn>
                              </p:par>
                              <p:par>
                                <p:cTn id="122" presetID="3" presetClass="entr" presetSubtype="10" fill="hold" nodeType="with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blinds(horizontal)">
                                      <p:cBhvr>
                                        <p:cTn id="124" dur="500"/>
                                        <p:tgtEl>
                                          <p:spTgt spid="11"/>
                                        </p:tgtEl>
                                      </p:cBhvr>
                                    </p:animEffect>
                                  </p:childTnLst>
                                </p:cTn>
                              </p:par>
                              <p:par>
                                <p:cTn id="125" presetID="3" presetClass="entr" presetSubtype="10" fill="hold" nodeType="with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blinds(horizontal)">
                                      <p:cBhvr>
                                        <p:cTn id="127" dur="500"/>
                                        <p:tgtEl>
                                          <p:spTgt spid="39"/>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blinds(horizontal)">
                                      <p:cBhvr>
                                        <p:cTn id="130" dur="500"/>
                                        <p:tgtEl>
                                          <p:spTgt spid="40"/>
                                        </p:tgtEl>
                                      </p:cBhvr>
                                    </p:animEffect>
                                  </p:childTnLst>
                                </p:cTn>
                              </p:par>
                              <p:par>
                                <p:cTn id="131" presetID="3" presetClass="entr" presetSubtype="10" fill="hold" nodeType="withEffect">
                                  <p:stCondLst>
                                    <p:cond delay="0"/>
                                  </p:stCondLst>
                                  <p:childTnLst>
                                    <p:set>
                                      <p:cBhvr>
                                        <p:cTn id="132" dur="1" fill="hold">
                                          <p:stCondLst>
                                            <p:cond delay="0"/>
                                          </p:stCondLst>
                                        </p:cTn>
                                        <p:tgtEl>
                                          <p:spTgt spid="41"/>
                                        </p:tgtEl>
                                        <p:attrNameLst>
                                          <p:attrName>style.visibility</p:attrName>
                                        </p:attrNameLst>
                                      </p:cBhvr>
                                      <p:to>
                                        <p:strVal val="visible"/>
                                      </p:to>
                                    </p:set>
                                    <p:animEffect transition="in" filter="blinds(horizontal)">
                                      <p:cBhvr>
                                        <p:cTn id="13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4" grpId="0"/>
      <p:bldP spid="36" grpId="0"/>
      <p:bldP spid="38"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4">
            <a:extLst>
              <a:ext uri="{FF2B5EF4-FFF2-40B4-BE49-F238E27FC236}">
                <a16:creationId xmlns:a16="http://schemas.microsoft.com/office/drawing/2014/main" id="{F9CE39E0-1000-47F9-8938-AB374E3215EF}"/>
              </a:ext>
            </a:extLst>
          </p:cNvPr>
          <p:cNvSpPr>
            <a:spLocks/>
          </p:cNvSpPr>
          <p:nvPr/>
        </p:nvSpPr>
        <p:spPr bwMode="auto">
          <a:xfrm>
            <a:off x="4400550" y="309563"/>
            <a:ext cx="327025" cy="898525"/>
          </a:xfrm>
          <a:custGeom>
            <a:avLst/>
            <a:gdLst>
              <a:gd name="T0" fmla="*/ 625411407 w 171"/>
              <a:gd name="T1" fmla="*/ 0 h 429"/>
              <a:gd name="T2" fmla="*/ 329163093 w 171"/>
              <a:gd name="T3" fmla="*/ 105282415 h 429"/>
              <a:gd name="T4" fmla="*/ 54859878 w 171"/>
              <a:gd name="T5" fmla="*/ 473771916 h 429"/>
              <a:gd name="T6" fmla="*/ 32916692 w 171"/>
              <a:gd name="T7" fmla="*/ 960705443 h 429"/>
              <a:gd name="T8" fmla="*/ 263331622 w 171"/>
              <a:gd name="T9" fmla="*/ 1737165089 h 429"/>
              <a:gd name="T10" fmla="*/ 230414930 w 171"/>
              <a:gd name="T11" fmla="*/ 1842447504 h 4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 h="429">
                <a:moveTo>
                  <a:pt x="171" y="0"/>
                </a:moveTo>
                <a:cubicBezTo>
                  <a:pt x="143" y="3"/>
                  <a:pt x="116" y="6"/>
                  <a:pt x="90" y="24"/>
                </a:cubicBezTo>
                <a:cubicBezTo>
                  <a:pt x="64" y="42"/>
                  <a:pt x="28" y="76"/>
                  <a:pt x="15" y="108"/>
                </a:cubicBezTo>
                <a:cubicBezTo>
                  <a:pt x="2" y="140"/>
                  <a:pt x="0" y="171"/>
                  <a:pt x="9" y="219"/>
                </a:cubicBezTo>
                <a:cubicBezTo>
                  <a:pt x="18" y="267"/>
                  <a:pt x="63" y="363"/>
                  <a:pt x="72" y="396"/>
                </a:cubicBezTo>
                <a:cubicBezTo>
                  <a:pt x="81" y="429"/>
                  <a:pt x="66" y="414"/>
                  <a:pt x="63" y="420"/>
                </a:cubicBez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55" name="Freeform 5">
            <a:extLst>
              <a:ext uri="{FF2B5EF4-FFF2-40B4-BE49-F238E27FC236}">
                <a16:creationId xmlns:a16="http://schemas.microsoft.com/office/drawing/2014/main" id="{B19AFD2D-607F-49C7-9010-6EFFC14DA5E6}"/>
              </a:ext>
            </a:extLst>
          </p:cNvPr>
          <p:cNvSpPr>
            <a:spLocks/>
          </p:cNvSpPr>
          <p:nvPr/>
        </p:nvSpPr>
        <p:spPr bwMode="auto">
          <a:xfrm>
            <a:off x="2495550" y="393700"/>
            <a:ext cx="3459163" cy="6202363"/>
          </a:xfrm>
          <a:custGeom>
            <a:avLst/>
            <a:gdLst>
              <a:gd name="T0" fmla="*/ 2147483647 w 2179"/>
              <a:gd name="T1" fmla="*/ 289818786 h 3907"/>
              <a:gd name="T2" fmla="*/ 2147483647 w 2179"/>
              <a:gd name="T3" fmla="*/ 768648512 h 3907"/>
              <a:gd name="T4" fmla="*/ 2147483647 w 2179"/>
              <a:gd name="T5" fmla="*/ 1459171380 h 3907"/>
              <a:gd name="T6" fmla="*/ 1703625871 w 2179"/>
              <a:gd name="T7" fmla="*/ 1900197966 h 3907"/>
              <a:gd name="T8" fmla="*/ 1174392982 w 2179"/>
              <a:gd name="T9" fmla="*/ 2147483647 h 3907"/>
              <a:gd name="T10" fmla="*/ 1058465778 w 2179"/>
              <a:gd name="T11" fmla="*/ 2147483647 h 3907"/>
              <a:gd name="T12" fmla="*/ 665321346 w 2179"/>
              <a:gd name="T13" fmla="*/ 2147483647 h 3907"/>
              <a:gd name="T14" fmla="*/ 0 w 2179"/>
              <a:gd name="T15" fmla="*/ 2147483647 h 3907"/>
              <a:gd name="T16" fmla="*/ 257055975 w 2179"/>
              <a:gd name="T17" fmla="*/ 2147483647 h 3907"/>
              <a:gd name="T18" fmla="*/ 158770660 w 2179"/>
              <a:gd name="T19" fmla="*/ 2147483647 h 3907"/>
              <a:gd name="T20" fmla="*/ 234375359 w 2179"/>
              <a:gd name="T21" fmla="*/ 2147483647 h 3907"/>
              <a:gd name="T22" fmla="*/ 420866948 w 2179"/>
              <a:gd name="T23" fmla="*/ 2147483647 h 3907"/>
              <a:gd name="T24" fmla="*/ 451108828 w 2179"/>
              <a:gd name="T25" fmla="*/ 2147483647 h 3907"/>
              <a:gd name="T26" fmla="*/ 569555395 w 2179"/>
              <a:gd name="T27" fmla="*/ 2147483647 h 3907"/>
              <a:gd name="T28" fmla="*/ 743446995 w 2179"/>
              <a:gd name="T29" fmla="*/ 2147483647 h 3907"/>
              <a:gd name="T30" fmla="*/ 902216068 w 2179"/>
              <a:gd name="T31" fmla="*/ 2147483647 h 3907"/>
              <a:gd name="T32" fmla="*/ 1547376161 w 2179"/>
              <a:gd name="T33" fmla="*/ 2147483647 h 3907"/>
              <a:gd name="T34" fmla="*/ 1988404362 w 2179"/>
              <a:gd name="T35" fmla="*/ 2147483647 h 3907"/>
              <a:gd name="T36" fmla="*/ 1675904942 w 2179"/>
              <a:gd name="T37" fmla="*/ 2147483647 h 3907"/>
              <a:gd name="T38" fmla="*/ 1764109630 w 2179"/>
              <a:gd name="T39" fmla="*/ 2147483647 h 3907"/>
              <a:gd name="T40" fmla="*/ 1842235279 w 2179"/>
              <a:gd name="T41" fmla="*/ 2147483647 h 3907"/>
              <a:gd name="T42" fmla="*/ 2124492820 w 2179"/>
              <a:gd name="T43" fmla="*/ 2147483647 h 3907"/>
              <a:gd name="T44" fmla="*/ 1685985569 w 2179"/>
              <a:gd name="T45" fmla="*/ 2147483647 h 3907"/>
              <a:gd name="T46" fmla="*/ 2147483647 w 2179"/>
              <a:gd name="T47" fmla="*/ 2147483647 h 3907"/>
              <a:gd name="T48" fmla="*/ 2147483647 w 2179"/>
              <a:gd name="T49" fmla="*/ 2147483647 h 3907"/>
              <a:gd name="T50" fmla="*/ 2147483647 w 2179"/>
              <a:gd name="T51" fmla="*/ 2147483647 h 3907"/>
              <a:gd name="T52" fmla="*/ 2147483647 w 2179"/>
              <a:gd name="T53" fmla="*/ 2147483647 h 3907"/>
              <a:gd name="T54" fmla="*/ 2147483647 w 2179"/>
              <a:gd name="T55" fmla="*/ 2147483647 h 3907"/>
              <a:gd name="T56" fmla="*/ 2147483647 w 2179"/>
              <a:gd name="T57" fmla="*/ 2147483647 h 3907"/>
              <a:gd name="T58" fmla="*/ 2147483647 w 2179"/>
              <a:gd name="T59" fmla="*/ 2147483647 h 3907"/>
              <a:gd name="T60" fmla="*/ 2147483647 w 2179"/>
              <a:gd name="T61" fmla="*/ 2147483647 h 3907"/>
              <a:gd name="T62" fmla="*/ 2147483647 w 2179"/>
              <a:gd name="T63" fmla="*/ 2147483647 h 3907"/>
              <a:gd name="T64" fmla="*/ 2147483647 w 2179"/>
              <a:gd name="T65" fmla="*/ 2147483647 h 3907"/>
              <a:gd name="T66" fmla="*/ 2147483647 w 2179"/>
              <a:gd name="T67" fmla="*/ 2147483647 h 3907"/>
              <a:gd name="T68" fmla="*/ 2147483647 w 2179"/>
              <a:gd name="T69" fmla="*/ 2147483647 h 3907"/>
              <a:gd name="T70" fmla="*/ 2147483647 w 2179"/>
              <a:gd name="T71" fmla="*/ 2147483647 h 3907"/>
              <a:gd name="T72" fmla="*/ 2147483647 w 2179"/>
              <a:gd name="T73" fmla="*/ 2147483647 h 3907"/>
              <a:gd name="T74" fmla="*/ 2147483647 w 2179"/>
              <a:gd name="T75" fmla="*/ 2147483647 h 3907"/>
              <a:gd name="T76" fmla="*/ 2147483647 w 2179"/>
              <a:gd name="T77" fmla="*/ 2147483647 h 3907"/>
              <a:gd name="T78" fmla="*/ 2147483647 w 2179"/>
              <a:gd name="T79" fmla="*/ 2147483647 h 3907"/>
              <a:gd name="T80" fmla="*/ 2147483647 w 2179"/>
              <a:gd name="T81" fmla="*/ 2147483647 h 3907"/>
              <a:gd name="T82" fmla="*/ 2147483647 w 2179"/>
              <a:gd name="T83" fmla="*/ 2147483647 h 3907"/>
              <a:gd name="T84" fmla="*/ 2147483647 w 2179"/>
              <a:gd name="T85" fmla="*/ 2147483647 h 3907"/>
              <a:gd name="T86" fmla="*/ 2147483647 w 2179"/>
              <a:gd name="T87" fmla="*/ 2147483647 h 3907"/>
              <a:gd name="T88" fmla="*/ 2147483647 w 2179"/>
              <a:gd name="T89" fmla="*/ 2147483647 h 3907"/>
              <a:gd name="T90" fmla="*/ 2147483647 w 2179"/>
              <a:gd name="T91" fmla="*/ 2147483647 h 3907"/>
              <a:gd name="T92" fmla="*/ 2147483647 w 2179"/>
              <a:gd name="T93" fmla="*/ 2147483647 h 3907"/>
              <a:gd name="T94" fmla="*/ 2147483647 w 2179"/>
              <a:gd name="T95" fmla="*/ 2147483647 h 3907"/>
              <a:gd name="T96" fmla="*/ 2147483647 w 2179"/>
              <a:gd name="T97" fmla="*/ 2147483647 h 3907"/>
              <a:gd name="T98" fmla="*/ 2147483647 w 2179"/>
              <a:gd name="T99" fmla="*/ 2147483647 h 3907"/>
              <a:gd name="T100" fmla="*/ 2147483647 w 2179"/>
              <a:gd name="T101" fmla="*/ 2147483647 h 3907"/>
              <a:gd name="T102" fmla="*/ 2147483647 w 2179"/>
              <a:gd name="T103" fmla="*/ 2147483647 h 3907"/>
              <a:gd name="T104" fmla="*/ 2147483647 w 2179"/>
              <a:gd name="T105" fmla="*/ 2147483647 h 3907"/>
              <a:gd name="T106" fmla="*/ 2147483647 w 2179"/>
              <a:gd name="T107" fmla="*/ 2147483647 h 3907"/>
              <a:gd name="T108" fmla="*/ 2147483647 w 2179"/>
              <a:gd name="T109" fmla="*/ 2147483647 h 3907"/>
              <a:gd name="T110" fmla="*/ 2147483647 w 2179"/>
              <a:gd name="T111" fmla="*/ 2147483647 h 3907"/>
              <a:gd name="T112" fmla="*/ 2147483647 w 2179"/>
              <a:gd name="T113" fmla="*/ 2147483647 h 3907"/>
              <a:gd name="T114" fmla="*/ 2147483647 w 2179"/>
              <a:gd name="T115" fmla="*/ 2147483647 h 3907"/>
              <a:gd name="T116" fmla="*/ 2147483647 w 2179"/>
              <a:gd name="T117" fmla="*/ 2147483647 h 3907"/>
              <a:gd name="T118" fmla="*/ 2147483647 w 2179"/>
              <a:gd name="T119" fmla="*/ 1779230456 h 3907"/>
              <a:gd name="T120" fmla="*/ 2147483647 w 2179"/>
              <a:gd name="T121" fmla="*/ 1159271968 h 3907"/>
              <a:gd name="T122" fmla="*/ 2147483647 w 2179"/>
              <a:gd name="T123" fmla="*/ 650200365 h 3907"/>
              <a:gd name="T124" fmla="*/ 2147483647 w 2179"/>
              <a:gd name="T125" fmla="*/ 30241877 h 39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79" h="3907">
                <a:moveTo>
                  <a:pt x="1119" y="0"/>
                </a:moveTo>
                <a:lnTo>
                  <a:pt x="999" y="36"/>
                </a:lnTo>
                <a:lnTo>
                  <a:pt x="921" y="115"/>
                </a:lnTo>
                <a:lnTo>
                  <a:pt x="885" y="186"/>
                </a:lnTo>
                <a:lnTo>
                  <a:pt x="886" y="258"/>
                </a:lnTo>
                <a:lnTo>
                  <a:pt x="894" y="305"/>
                </a:lnTo>
                <a:lnTo>
                  <a:pt x="917" y="375"/>
                </a:lnTo>
                <a:lnTo>
                  <a:pt x="979" y="512"/>
                </a:lnTo>
                <a:lnTo>
                  <a:pt x="960" y="579"/>
                </a:lnTo>
                <a:lnTo>
                  <a:pt x="828" y="670"/>
                </a:lnTo>
                <a:lnTo>
                  <a:pt x="719" y="725"/>
                </a:lnTo>
                <a:lnTo>
                  <a:pt x="676" y="754"/>
                </a:lnTo>
                <a:lnTo>
                  <a:pt x="529" y="857"/>
                </a:lnTo>
                <a:lnTo>
                  <a:pt x="481" y="931"/>
                </a:lnTo>
                <a:lnTo>
                  <a:pt x="466" y="1079"/>
                </a:lnTo>
                <a:lnTo>
                  <a:pt x="451" y="1194"/>
                </a:lnTo>
                <a:lnTo>
                  <a:pt x="431" y="1257"/>
                </a:lnTo>
                <a:lnTo>
                  <a:pt x="420" y="1392"/>
                </a:lnTo>
                <a:cubicBezTo>
                  <a:pt x="407" y="1453"/>
                  <a:pt x="356" y="1419"/>
                  <a:pt x="330" y="1499"/>
                </a:cubicBezTo>
                <a:cubicBezTo>
                  <a:pt x="306" y="1550"/>
                  <a:pt x="279" y="1636"/>
                  <a:pt x="268" y="1698"/>
                </a:cubicBezTo>
                <a:cubicBezTo>
                  <a:pt x="258" y="1760"/>
                  <a:pt x="289" y="1830"/>
                  <a:pt x="264" y="1876"/>
                </a:cubicBezTo>
                <a:lnTo>
                  <a:pt x="121" y="1975"/>
                </a:lnTo>
                <a:lnTo>
                  <a:pt x="32" y="2067"/>
                </a:lnTo>
                <a:lnTo>
                  <a:pt x="0" y="2096"/>
                </a:lnTo>
                <a:lnTo>
                  <a:pt x="6" y="2111"/>
                </a:lnTo>
                <a:lnTo>
                  <a:pt x="39" y="2117"/>
                </a:lnTo>
                <a:lnTo>
                  <a:pt x="102" y="2084"/>
                </a:lnTo>
                <a:lnTo>
                  <a:pt x="95" y="2109"/>
                </a:lnTo>
                <a:lnTo>
                  <a:pt x="70" y="2186"/>
                </a:lnTo>
                <a:lnTo>
                  <a:pt x="63" y="2217"/>
                </a:lnTo>
                <a:lnTo>
                  <a:pt x="60" y="2256"/>
                </a:lnTo>
                <a:lnTo>
                  <a:pt x="72" y="2283"/>
                </a:lnTo>
                <a:lnTo>
                  <a:pt x="93" y="2297"/>
                </a:lnTo>
                <a:lnTo>
                  <a:pt x="117" y="2277"/>
                </a:lnTo>
                <a:lnTo>
                  <a:pt x="121" y="2213"/>
                </a:lnTo>
                <a:lnTo>
                  <a:pt x="167" y="2166"/>
                </a:lnTo>
                <a:lnTo>
                  <a:pt x="159" y="2261"/>
                </a:lnTo>
                <a:lnTo>
                  <a:pt x="159" y="2312"/>
                </a:lnTo>
                <a:lnTo>
                  <a:pt x="179" y="2356"/>
                </a:lnTo>
                <a:lnTo>
                  <a:pt x="206" y="2277"/>
                </a:lnTo>
                <a:lnTo>
                  <a:pt x="229" y="2205"/>
                </a:lnTo>
                <a:lnTo>
                  <a:pt x="226" y="2269"/>
                </a:lnTo>
                <a:lnTo>
                  <a:pt x="226" y="2332"/>
                </a:lnTo>
                <a:lnTo>
                  <a:pt x="272" y="2309"/>
                </a:lnTo>
                <a:lnTo>
                  <a:pt x="295" y="2217"/>
                </a:lnTo>
                <a:lnTo>
                  <a:pt x="295" y="2273"/>
                </a:lnTo>
                <a:lnTo>
                  <a:pt x="311" y="2324"/>
                </a:lnTo>
                <a:lnTo>
                  <a:pt x="358" y="2186"/>
                </a:lnTo>
                <a:lnTo>
                  <a:pt x="389" y="1948"/>
                </a:lnTo>
                <a:lnTo>
                  <a:pt x="517" y="1745"/>
                </a:lnTo>
                <a:lnTo>
                  <a:pt x="614" y="1547"/>
                </a:lnTo>
                <a:lnTo>
                  <a:pt x="641" y="1372"/>
                </a:lnTo>
                <a:lnTo>
                  <a:pt x="707" y="1222"/>
                </a:lnTo>
                <a:lnTo>
                  <a:pt x="789" y="1456"/>
                </a:lnTo>
                <a:lnTo>
                  <a:pt x="766" y="1598"/>
                </a:lnTo>
                <a:lnTo>
                  <a:pt x="680" y="1793"/>
                </a:lnTo>
                <a:lnTo>
                  <a:pt x="665" y="1928"/>
                </a:lnTo>
                <a:lnTo>
                  <a:pt x="606" y="2098"/>
                </a:lnTo>
                <a:lnTo>
                  <a:pt x="602" y="2336"/>
                </a:lnTo>
                <a:lnTo>
                  <a:pt x="700" y="2646"/>
                </a:lnTo>
                <a:lnTo>
                  <a:pt x="731" y="2733"/>
                </a:lnTo>
                <a:lnTo>
                  <a:pt x="750" y="2808"/>
                </a:lnTo>
                <a:lnTo>
                  <a:pt x="731" y="2987"/>
                </a:lnTo>
                <a:lnTo>
                  <a:pt x="731" y="3201"/>
                </a:lnTo>
                <a:lnTo>
                  <a:pt x="820" y="3506"/>
                </a:lnTo>
                <a:lnTo>
                  <a:pt x="843" y="3617"/>
                </a:lnTo>
                <a:lnTo>
                  <a:pt x="812" y="3752"/>
                </a:lnTo>
                <a:lnTo>
                  <a:pt x="700" y="3824"/>
                </a:lnTo>
                <a:lnTo>
                  <a:pt x="669" y="3879"/>
                </a:lnTo>
                <a:lnTo>
                  <a:pt x="750" y="3887"/>
                </a:lnTo>
                <a:lnTo>
                  <a:pt x="847" y="3859"/>
                </a:lnTo>
                <a:lnTo>
                  <a:pt x="875" y="3883"/>
                </a:lnTo>
                <a:lnTo>
                  <a:pt x="929" y="3903"/>
                </a:lnTo>
                <a:lnTo>
                  <a:pt x="964" y="3907"/>
                </a:lnTo>
                <a:lnTo>
                  <a:pt x="1030" y="3867"/>
                </a:lnTo>
                <a:lnTo>
                  <a:pt x="999" y="3673"/>
                </a:lnTo>
                <a:lnTo>
                  <a:pt x="1046" y="3312"/>
                </a:lnTo>
                <a:lnTo>
                  <a:pt x="1022" y="3003"/>
                </a:lnTo>
                <a:lnTo>
                  <a:pt x="1049" y="2856"/>
                </a:lnTo>
                <a:lnTo>
                  <a:pt x="1084" y="2562"/>
                </a:lnTo>
                <a:lnTo>
                  <a:pt x="1100" y="2487"/>
                </a:lnTo>
                <a:lnTo>
                  <a:pt x="1112" y="2201"/>
                </a:lnTo>
                <a:lnTo>
                  <a:pt x="1108" y="2451"/>
                </a:lnTo>
                <a:lnTo>
                  <a:pt x="1127" y="2634"/>
                </a:lnTo>
                <a:lnTo>
                  <a:pt x="1108" y="2848"/>
                </a:lnTo>
                <a:lnTo>
                  <a:pt x="1143" y="2991"/>
                </a:lnTo>
                <a:lnTo>
                  <a:pt x="1088" y="3213"/>
                </a:lnTo>
                <a:lnTo>
                  <a:pt x="1108" y="3435"/>
                </a:lnTo>
                <a:lnTo>
                  <a:pt x="1123" y="3566"/>
                </a:lnTo>
                <a:lnTo>
                  <a:pt x="1123" y="3697"/>
                </a:lnTo>
                <a:lnTo>
                  <a:pt x="1119" y="3768"/>
                </a:lnTo>
                <a:lnTo>
                  <a:pt x="1096" y="3855"/>
                </a:lnTo>
                <a:lnTo>
                  <a:pt x="1314" y="3883"/>
                </a:lnTo>
                <a:lnTo>
                  <a:pt x="1430" y="3891"/>
                </a:lnTo>
                <a:lnTo>
                  <a:pt x="1450" y="3851"/>
                </a:lnTo>
                <a:lnTo>
                  <a:pt x="1411" y="3800"/>
                </a:lnTo>
                <a:lnTo>
                  <a:pt x="1356" y="3772"/>
                </a:lnTo>
                <a:lnTo>
                  <a:pt x="1298" y="3697"/>
                </a:lnTo>
                <a:lnTo>
                  <a:pt x="1298" y="3617"/>
                </a:lnTo>
                <a:lnTo>
                  <a:pt x="1372" y="3407"/>
                </a:lnTo>
                <a:lnTo>
                  <a:pt x="1426" y="3249"/>
                </a:lnTo>
                <a:lnTo>
                  <a:pt x="1426" y="3030"/>
                </a:lnTo>
                <a:lnTo>
                  <a:pt x="1442" y="2943"/>
                </a:lnTo>
                <a:lnTo>
                  <a:pt x="1442" y="2868"/>
                </a:lnTo>
                <a:lnTo>
                  <a:pt x="1508" y="2709"/>
                </a:lnTo>
                <a:lnTo>
                  <a:pt x="1609" y="2388"/>
                </a:lnTo>
                <a:lnTo>
                  <a:pt x="1609" y="2186"/>
                </a:lnTo>
                <a:lnTo>
                  <a:pt x="1582" y="2059"/>
                </a:lnTo>
                <a:lnTo>
                  <a:pt x="1582" y="1924"/>
                </a:lnTo>
                <a:lnTo>
                  <a:pt x="1516" y="1765"/>
                </a:lnTo>
                <a:lnTo>
                  <a:pt x="1454" y="1551"/>
                </a:lnTo>
                <a:lnTo>
                  <a:pt x="1454" y="1357"/>
                </a:lnTo>
                <a:lnTo>
                  <a:pt x="1520" y="1198"/>
                </a:lnTo>
                <a:lnTo>
                  <a:pt x="1562" y="1297"/>
                </a:lnTo>
                <a:lnTo>
                  <a:pt x="1582" y="1388"/>
                </a:lnTo>
                <a:lnTo>
                  <a:pt x="1593" y="1511"/>
                </a:lnTo>
                <a:lnTo>
                  <a:pt x="1609" y="1602"/>
                </a:lnTo>
                <a:lnTo>
                  <a:pt x="1652" y="1674"/>
                </a:lnTo>
                <a:lnTo>
                  <a:pt x="1667" y="1748"/>
                </a:lnTo>
                <a:lnTo>
                  <a:pt x="1772" y="1916"/>
                </a:lnTo>
                <a:lnTo>
                  <a:pt x="1819" y="1991"/>
                </a:lnTo>
                <a:lnTo>
                  <a:pt x="1811" y="2082"/>
                </a:lnTo>
                <a:lnTo>
                  <a:pt x="1846" y="2229"/>
                </a:lnTo>
                <a:lnTo>
                  <a:pt x="1853" y="2285"/>
                </a:lnTo>
                <a:lnTo>
                  <a:pt x="1868" y="2319"/>
                </a:lnTo>
                <a:lnTo>
                  <a:pt x="1881" y="2332"/>
                </a:lnTo>
                <a:lnTo>
                  <a:pt x="1904" y="2340"/>
                </a:lnTo>
                <a:lnTo>
                  <a:pt x="1908" y="2319"/>
                </a:lnTo>
                <a:lnTo>
                  <a:pt x="1903" y="2309"/>
                </a:lnTo>
                <a:lnTo>
                  <a:pt x="1897" y="2277"/>
                </a:lnTo>
                <a:lnTo>
                  <a:pt x="1899" y="2253"/>
                </a:lnTo>
                <a:lnTo>
                  <a:pt x="1920" y="2233"/>
                </a:lnTo>
                <a:lnTo>
                  <a:pt x="1934" y="2283"/>
                </a:lnTo>
                <a:lnTo>
                  <a:pt x="1950" y="2323"/>
                </a:lnTo>
                <a:lnTo>
                  <a:pt x="1970" y="2363"/>
                </a:lnTo>
                <a:lnTo>
                  <a:pt x="1986" y="2367"/>
                </a:lnTo>
                <a:lnTo>
                  <a:pt x="2009" y="2348"/>
                </a:lnTo>
                <a:lnTo>
                  <a:pt x="1974" y="2253"/>
                </a:lnTo>
                <a:lnTo>
                  <a:pt x="1978" y="2240"/>
                </a:lnTo>
                <a:lnTo>
                  <a:pt x="1994" y="2241"/>
                </a:lnTo>
                <a:lnTo>
                  <a:pt x="2017" y="2293"/>
                </a:lnTo>
                <a:lnTo>
                  <a:pt x="2025" y="2336"/>
                </a:lnTo>
                <a:lnTo>
                  <a:pt x="2048" y="2372"/>
                </a:lnTo>
                <a:lnTo>
                  <a:pt x="2064" y="2355"/>
                </a:lnTo>
                <a:lnTo>
                  <a:pt x="2068" y="2323"/>
                </a:lnTo>
                <a:lnTo>
                  <a:pt x="2064" y="2277"/>
                </a:lnTo>
                <a:lnTo>
                  <a:pt x="2056" y="2252"/>
                </a:lnTo>
                <a:lnTo>
                  <a:pt x="2044" y="2221"/>
                </a:lnTo>
                <a:lnTo>
                  <a:pt x="2052" y="2205"/>
                </a:lnTo>
                <a:lnTo>
                  <a:pt x="2070" y="2224"/>
                </a:lnTo>
                <a:lnTo>
                  <a:pt x="2083" y="2241"/>
                </a:lnTo>
                <a:lnTo>
                  <a:pt x="2091" y="2271"/>
                </a:lnTo>
                <a:lnTo>
                  <a:pt x="2091" y="2289"/>
                </a:lnTo>
                <a:lnTo>
                  <a:pt x="2095" y="2312"/>
                </a:lnTo>
                <a:lnTo>
                  <a:pt x="2106" y="2328"/>
                </a:lnTo>
                <a:lnTo>
                  <a:pt x="2132" y="2297"/>
                </a:lnTo>
                <a:lnTo>
                  <a:pt x="2136" y="2260"/>
                </a:lnTo>
                <a:lnTo>
                  <a:pt x="2134" y="2221"/>
                </a:lnTo>
                <a:lnTo>
                  <a:pt x="2103" y="2160"/>
                </a:lnTo>
                <a:lnTo>
                  <a:pt x="2068" y="2110"/>
                </a:lnTo>
                <a:lnTo>
                  <a:pt x="2087" y="2110"/>
                </a:lnTo>
                <a:lnTo>
                  <a:pt x="2117" y="2129"/>
                </a:lnTo>
                <a:lnTo>
                  <a:pt x="2153" y="2130"/>
                </a:lnTo>
                <a:lnTo>
                  <a:pt x="2179" y="2118"/>
                </a:lnTo>
                <a:lnTo>
                  <a:pt x="2153" y="2094"/>
                </a:lnTo>
                <a:lnTo>
                  <a:pt x="2118" y="2067"/>
                </a:lnTo>
                <a:lnTo>
                  <a:pt x="2083" y="2019"/>
                </a:lnTo>
                <a:lnTo>
                  <a:pt x="1982" y="1970"/>
                </a:lnTo>
                <a:lnTo>
                  <a:pt x="1943" y="1891"/>
                </a:lnTo>
                <a:lnTo>
                  <a:pt x="1920" y="1801"/>
                </a:lnTo>
                <a:lnTo>
                  <a:pt x="1893" y="1630"/>
                </a:lnTo>
                <a:lnTo>
                  <a:pt x="1831" y="1491"/>
                </a:lnTo>
                <a:lnTo>
                  <a:pt x="1807" y="1392"/>
                </a:lnTo>
                <a:lnTo>
                  <a:pt x="1799" y="1277"/>
                </a:lnTo>
                <a:lnTo>
                  <a:pt x="1772" y="1166"/>
                </a:lnTo>
                <a:lnTo>
                  <a:pt x="1767" y="1015"/>
                </a:lnTo>
                <a:lnTo>
                  <a:pt x="1733" y="904"/>
                </a:lnTo>
                <a:lnTo>
                  <a:pt x="1640" y="809"/>
                </a:lnTo>
                <a:lnTo>
                  <a:pt x="1558" y="756"/>
                </a:lnTo>
                <a:lnTo>
                  <a:pt x="1454" y="706"/>
                </a:lnTo>
                <a:lnTo>
                  <a:pt x="1329" y="639"/>
                </a:lnTo>
                <a:lnTo>
                  <a:pt x="1297" y="550"/>
                </a:lnTo>
                <a:lnTo>
                  <a:pt x="1290" y="460"/>
                </a:lnTo>
                <a:lnTo>
                  <a:pt x="1294" y="405"/>
                </a:lnTo>
                <a:lnTo>
                  <a:pt x="1345" y="345"/>
                </a:lnTo>
                <a:lnTo>
                  <a:pt x="1384" y="258"/>
                </a:lnTo>
                <a:lnTo>
                  <a:pt x="1395" y="190"/>
                </a:lnTo>
                <a:lnTo>
                  <a:pt x="1345" y="82"/>
                </a:lnTo>
                <a:lnTo>
                  <a:pt x="1228" y="12"/>
                </a:lnTo>
                <a:lnTo>
                  <a:pt x="1119" y="0"/>
                </a:lnTo>
              </a:path>
            </a:pathLst>
          </a:custGeom>
          <a:noFill/>
          <a:ln w="3175"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56" name="Freeform 6">
            <a:extLst>
              <a:ext uri="{FF2B5EF4-FFF2-40B4-BE49-F238E27FC236}">
                <a16:creationId xmlns:a16="http://schemas.microsoft.com/office/drawing/2014/main" id="{3C047086-440B-4531-870D-16502168E3DA}"/>
              </a:ext>
            </a:extLst>
          </p:cNvPr>
          <p:cNvSpPr>
            <a:spLocks/>
          </p:cNvSpPr>
          <p:nvPr/>
        </p:nvSpPr>
        <p:spPr bwMode="auto">
          <a:xfrm>
            <a:off x="3970338" y="412750"/>
            <a:ext cx="357187" cy="468313"/>
          </a:xfrm>
          <a:custGeom>
            <a:avLst/>
            <a:gdLst>
              <a:gd name="T0" fmla="*/ 596166903 w 213"/>
              <a:gd name="T1" fmla="*/ 138609535 h 295"/>
              <a:gd name="T2" fmla="*/ 419003828 w 213"/>
              <a:gd name="T3" fmla="*/ 115927311 h 295"/>
              <a:gd name="T4" fmla="*/ 241840753 w 213"/>
              <a:gd name="T5" fmla="*/ 191532079 h 295"/>
              <a:gd name="T6" fmla="*/ 182787513 w 213"/>
              <a:gd name="T7" fmla="*/ 236894940 h 295"/>
              <a:gd name="T8" fmla="*/ 106860960 w 213"/>
              <a:gd name="T9" fmla="*/ 312499709 h 295"/>
              <a:gd name="T10" fmla="*/ 39369386 w 213"/>
              <a:gd name="T11" fmla="*/ 478830199 h 295"/>
              <a:gd name="T12" fmla="*/ 22496073 w 213"/>
              <a:gd name="T13" fmla="*/ 622480052 h 295"/>
              <a:gd name="T14" fmla="*/ 165914200 w 213"/>
              <a:gd name="T15" fmla="*/ 705644503 h 295"/>
              <a:gd name="T16" fmla="*/ 258714066 w 213"/>
              <a:gd name="T17" fmla="*/ 728326728 h 295"/>
              <a:gd name="T18" fmla="*/ 444313797 w 213"/>
              <a:gd name="T19" fmla="*/ 698084820 h 295"/>
              <a:gd name="T20" fmla="*/ 562421955 w 213"/>
              <a:gd name="T21" fmla="*/ 675402596 h 295"/>
              <a:gd name="T22" fmla="*/ 596166903 w 213"/>
              <a:gd name="T23" fmla="*/ 539314013 h 295"/>
              <a:gd name="T24" fmla="*/ 596166903 w 213"/>
              <a:gd name="T25" fmla="*/ 138609535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 h="295">
                <a:moveTo>
                  <a:pt x="212" y="55"/>
                </a:moveTo>
                <a:cubicBezTo>
                  <a:pt x="181" y="35"/>
                  <a:pt x="201" y="43"/>
                  <a:pt x="149" y="46"/>
                </a:cubicBezTo>
                <a:cubicBezTo>
                  <a:pt x="126" y="54"/>
                  <a:pt x="108" y="69"/>
                  <a:pt x="86" y="76"/>
                </a:cubicBezTo>
                <a:cubicBezTo>
                  <a:pt x="82" y="88"/>
                  <a:pt x="76" y="87"/>
                  <a:pt x="65" y="94"/>
                </a:cubicBezTo>
                <a:cubicBezTo>
                  <a:pt x="61" y="106"/>
                  <a:pt x="49" y="117"/>
                  <a:pt x="38" y="124"/>
                </a:cubicBezTo>
                <a:cubicBezTo>
                  <a:pt x="33" y="149"/>
                  <a:pt x="37" y="174"/>
                  <a:pt x="14" y="190"/>
                </a:cubicBezTo>
                <a:cubicBezTo>
                  <a:pt x="11" y="217"/>
                  <a:pt x="5" y="220"/>
                  <a:pt x="8" y="247"/>
                </a:cubicBezTo>
                <a:cubicBezTo>
                  <a:pt x="0" y="279"/>
                  <a:pt x="34" y="278"/>
                  <a:pt x="59" y="280"/>
                </a:cubicBezTo>
                <a:cubicBezTo>
                  <a:pt x="69" y="295"/>
                  <a:pt x="74" y="292"/>
                  <a:pt x="92" y="289"/>
                </a:cubicBezTo>
                <a:cubicBezTo>
                  <a:pt x="114" y="274"/>
                  <a:pt x="126" y="279"/>
                  <a:pt x="158" y="277"/>
                </a:cubicBezTo>
                <a:cubicBezTo>
                  <a:pt x="184" y="268"/>
                  <a:pt x="170" y="272"/>
                  <a:pt x="200" y="268"/>
                </a:cubicBezTo>
                <a:cubicBezTo>
                  <a:pt x="213" y="249"/>
                  <a:pt x="210" y="240"/>
                  <a:pt x="212" y="214"/>
                </a:cubicBezTo>
                <a:cubicBezTo>
                  <a:pt x="209" y="47"/>
                  <a:pt x="184" y="0"/>
                  <a:pt x="212" y="55"/>
                </a:cubicBezTo>
                <a:close/>
              </a:path>
            </a:pathLst>
          </a:custGeom>
          <a:solidFill>
            <a:schemeClr val="tx1">
              <a:alpha val="43921"/>
            </a:scheme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57" name="Text Box 7">
            <a:extLst>
              <a:ext uri="{FF2B5EF4-FFF2-40B4-BE49-F238E27FC236}">
                <a16:creationId xmlns:a16="http://schemas.microsoft.com/office/drawing/2014/main" id="{8D00AA83-FD7A-4E12-B936-5DDB3FBCF116}"/>
              </a:ext>
            </a:extLst>
          </p:cNvPr>
          <p:cNvSpPr txBox="1">
            <a:spLocks noChangeArrowheads="1"/>
          </p:cNvSpPr>
          <p:nvPr/>
        </p:nvSpPr>
        <p:spPr bwMode="auto">
          <a:xfrm>
            <a:off x="152400" y="179388"/>
            <a:ext cx="3643313" cy="138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latin typeface="Times New Roman" panose="02020603050405020304" pitchFamily="18" charset="0"/>
                <a:cs typeface="Times New Roman" panose="02020603050405020304" pitchFamily="18" charset="0"/>
              </a:rPr>
              <a:t>Một người bị tổn thương bán cầu não </a:t>
            </a:r>
            <a:r>
              <a:rPr lang="en-US" altLang="en-US" sz="2800" b="1">
                <a:solidFill>
                  <a:srgbClr val="FF0000"/>
                </a:solidFill>
                <a:latin typeface="Times New Roman" panose="02020603050405020304" pitchFamily="18" charset="0"/>
                <a:cs typeface="Times New Roman" panose="02020603050405020304" pitchFamily="18" charset="0"/>
              </a:rPr>
              <a:t>phải</a:t>
            </a:r>
            <a:r>
              <a:rPr lang="en-US" altLang="en-US" sz="2800" b="1">
                <a:latin typeface="Times New Roman" panose="02020603050405020304" pitchFamily="18" charset="0"/>
                <a:cs typeface="Times New Roman" panose="02020603050405020304" pitchFamily="18" charset="0"/>
              </a:rPr>
              <a:t> sẽ để lại hậu quả  </a:t>
            </a:r>
          </a:p>
        </p:txBody>
      </p:sp>
      <p:sp>
        <p:nvSpPr>
          <p:cNvPr id="23558" name="Freeform 8">
            <a:extLst>
              <a:ext uri="{FF2B5EF4-FFF2-40B4-BE49-F238E27FC236}">
                <a16:creationId xmlns:a16="http://schemas.microsoft.com/office/drawing/2014/main" id="{45ECFB75-1480-498F-A0A9-0895CD10B0BE}"/>
              </a:ext>
            </a:extLst>
          </p:cNvPr>
          <p:cNvSpPr>
            <a:spLocks/>
          </p:cNvSpPr>
          <p:nvPr/>
        </p:nvSpPr>
        <p:spPr bwMode="auto">
          <a:xfrm>
            <a:off x="4224338" y="1144588"/>
            <a:ext cx="1739900" cy="5410200"/>
          </a:xfrm>
          <a:custGeom>
            <a:avLst/>
            <a:gdLst>
              <a:gd name="T0" fmla="*/ 120967500 w 1096"/>
              <a:gd name="T1" fmla="*/ 0 h 3408"/>
              <a:gd name="T2" fmla="*/ 60483750 w 1096"/>
              <a:gd name="T3" fmla="*/ 2147483647 h 3408"/>
              <a:gd name="T4" fmla="*/ 20161250 w 1096"/>
              <a:gd name="T5" fmla="*/ 2147483647 h 3408"/>
              <a:gd name="T6" fmla="*/ 100806250 w 1096"/>
              <a:gd name="T7" fmla="*/ 2147483647 h 3408"/>
              <a:gd name="T8" fmla="*/ 60483750 w 1096"/>
              <a:gd name="T9" fmla="*/ 2147483647 h 3408"/>
              <a:gd name="T10" fmla="*/ 120967500 w 1096"/>
              <a:gd name="T11" fmla="*/ 2147483647 h 3408"/>
              <a:gd name="T12" fmla="*/ 0 w 1096"/>
              <a:gd name="T13" fmla="*/ 2147483647 h 3408"/>
              <a:gd name="T14" fmla="*/ 20161250 w 1096"/>
              <a:gd name="T15" fmla="*/ 2147483647 h 3408"/>
              <a:gd name="T16" fmla="*/ 141128750 w 1096"/>
              <a:gd name="T17" fmla="*/ 2147483647 h 3408"/>
              <a:gd name="T18" fmla="*/ 40322500 w 1096"/>
              <a:gd name="T19" fmla="*/ 2147483647 h 3408"/>
              <a:gd name="T20" fmla="*/ 342741250 w 1096"/>
              <a:gd name="T21" fmla="*/ 2147483647 h 3408"/>
              <a:gd name="T22" fmla="*/ 685482500 w 1096"/>
              <a:gd name="T23" fmla="*/ 2147483647 h 3408"/>
              <a:gd name="T24" fmla="*/ 846772500 w 1096"/>
              <a:gd name="T25" fmla="*/ 2147483647 h 3408"/>
              <a:gd name="T26" fmla="*/ 846772500 w 1096"/>
              <a:gd name="T27" fmla="*/ 2147483647 h 3408"/>
              <a:gd name="T28" fmla="*/ 564515000 w 1096"/>
              <a:gd name="T29" fmla="*/ 2147483647 h 3408"/>
              <a:gd name="T30" fmla="*/ 544353750 w 1096"/>
              <a:gd name="T31" fmla="*/ 2147483647 h 3408"/>
              <a:gd name="T32" fmla="*/ 685482500 w 1096"/>
              <a:gd name="T33" fmla="*/ 2147483647 h 3408"/>
              <a:gd name="T34" fmla="*/ 745966250 w 1096"/>
              <a:gd name="T35" fmla="*/ 2147483647 h 3408"/>
              <a:gd name="T36" fmla="*/ 826611250 w 1096"/>
              <a:gd name="T37" fmla="*/ 2147483647 h 3408"/>
              <a:gd name="T38" fmla="*/ 887095000 w 1096"/>
              <a:gd name="T39" fmla="*/ 2147483647 h 3408"/>
              <a:gd name="T40" fmla="*/ 1035785013 w 1096"/>
              <a:gd name="T41" fmla="*/ 2147483647 h 3408"/>
              <a:gd name="T42" fmla="*/ 1141631575 w 1096"/>
              <a:gd name="T43" fmla="*/ 2147483647 h 3408"/>
              <a:gd name="T44" fmla="*/ 1270158750 w 1096"/>
              <a:gd name="T45" fmla="*/ 2147483647 h 3408"/>
              <a:gd name="T46" fmla="*/ 1355844063 w 1096"/>
              <a:gd name="T47" fmla="*/ 2147483647 h 3408"/>
              <a:gd name="T48" fmla="*/ 1285279688 w 1096"/>
              <a:gd name="T49" fmla="*/ 2147483647 h 3408"/>
              <a:gd name="T50" fmla="*/ 1141631575 w 1096"/>
              <a:gd name="T51" fmla="*/ 2147483647 h 3408"/>
              <a:gd name="T52" fmla="*/ 945059388 w 1096"/>
              <a:gd name="T53" fmla="*/ 2147483647 h 3408"/>
              <a:gd name="T54" fmla="*/ 1106349388 w 1096"/>
              <a:gd name="T55" fmla="*/ 1854835000 h 3408"/>
              <a:gd name="T56" fmla="*/ 1232357200 w 1096"/>
              <a:gd name="T57" fmla="*/ 2116931250 h 3408"/>
              <a:gd name="T58" fmla="*/ 1302921575 w 1096"/>
              <a:gd name="T59" fmla="*/ 2147483647 h 3408"/>
              <a:gd name="T60" fmla="*/ 1310481250 w 1096"/>
              <a:gd name="T61" fmla="*/ 2147483647 h 3408"/>
              <a:gd name="T62" fmla="*/ 1512093750 w 1096"/>
              <a:gd name="T63" fmla="*/ 2147483647 h 3408"/>
              <a:gd name="T64" fmla="*/ 1754028750 w 1096"/>
              <a:gd name="T65" fmla="*/ 2147483647 h 3408"/>
              <a:gd name="T66" fmla="*/ 1854835000 w 1096"/>
              <a:gd name="T67" fmla="*/ 2147483647 h 3408"/>
              <a:gd name="T68" fmla="*/ 1963202513 w 1096"/>
              <a:gd name="T69" fmla="*/ 2147483647 h 3408"/>
              <a:gd name="T70" fmla="*/ 2147483647 w 1096"/>
              <a:gd name="T71" fmla="*/ 2147483647 h 3408"/>
              <a:gd name="T72" fmla="*/ 2147483647 w 1096"/>
              <a:gd name="T73" fmla="*/ 2147483647 h 3408"/>
              <a:gd name="T74" fmla="*/ 2147483647 w 1096"/>
              <a:gd name="T75" fmla="*/ 2147483647 h 3408"/>
              <a:gd name="T76" fmla="*/ 2147483647 w 1096"/>
              <a:gd name="T77" fmla="*/ 2147483647 h 3408"/>
              <a:gd name="T78" fmla="*/ 2147483647 w 1096"/>
              <a:gd name="T79" fmla="*/ 2147483647 h 3408"/>
              <a:gd name="T80" fmla="*/ 2147483647 w 1096"/>
              <a:gd name="T81" fmla="*/ 2147483647 h 3408"/>
              <a:gd name="T82" fmla="*/ 2147483647 w 1096"/>
              <a:gd name="T83" fmla="*/ 2147483647 h 3408"/>
              <a:gd name="T84" fmla="*/ 2056447500 w 1096"/>
              <a:gd name="T85" fmla="*/ 2147483647 h 3408"/>
              <a:gd name="T86" fmla="*/ 1935480000 w 1096"/>
              <a:gd name="T87" fmla="*/ 2147483647 h 3408"/>
              <a:gd name="T88" fmla="*/ 1801912513 w 1096"/>
              <a:gd name="T89" fmla="*/ 2147483647 h 3408"/>
              <a:gd name="T90" fmla="*/ 1794351250 w 1096"/>
              <a:gd name="T91" fmla="*/ 1975802500 h 3408"/>
              <a:gd name="T92" fmla="*/ 1713706250 w 1096"/>
              <a:gd name="T93" fmla="*/ 1391126250 h 3408"/>
              <a:gd name="T94" fmla="*/ 1673383750 w 1096"/>
              <a:gd name="T95" fmla="*/ 1209675000 h 3408"/>
              <a:gd name="T96" fmla="*/ 1499493763 w 1096"/>
              <a:gd name="T97" fmla="*/ 947578750 h 3408"/>
              <a:gd name="T98" fmla="*/ 1370965000 w 1096"/>
              <a:gd name="T99" fmla="*/ 806450000 h 3408"/>
              <a:gd name="T100" fmla="*/ 980341575 w 1096"/>
              <a:gd name="T101" fmla="*/ 564515000 h 3408"/>
              <a:gd name="T102" fmla="*/ 524192500 w 1096"/>
              <a:gd name="T103" fmla="*/ 302418750 h 3408"/>
              <a:gd name="T104" fmla="*/ 516632825 w 1096"/>
              <a:gd name="T105" fmla="*/ 0 h 3408"/>
              <a:gd name="T106" fmla="*/ 120967500 w 1096"/>
              <a:gd name="T107" fmla="*/ 0 h 34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96" h="3408">
                <a:moveTo>
                  <a:pt x="48" y="0"/>
                </a:moveTo>
                <a:lnTo>
                  <a:pt x="24" y="1704"/>
                </a:lnTo>
                <a:lnTo>
                  <a:pt x="8" y="1984"/>
                </a:lnTo>
                <a:lnTo>
                  <a:pt x="40" y="2232"/>
                </a:lnTo>
                <a:lnTo>
                  <a:pt x="24" y="2376"/>
                </a:lnTo>
                <a:lnTo>
                  <a:pt x="48" y="2496"/>
                </a:lnTo>
                <a:lnTo>
                  <a:pt x="0" y="2720"/>
                </a:lnTo>
                <a:lnTo>
                  <a:pt x="8" y="2928"/>
                </a:lnTo>
                <a:lnTo>
                  <a:pt x="56" y="3144"/>
                </a:lnTo>
                <a:lnTo>
                  <a:pt x="16" y="3368"/>
                </a:lnTo>
                <a:lnTo>
                  <a:pt x="136" y="3384"/>
                </a:lnTo>
                <a:lnTo>
                  <a:pt x="272" y="3408"/>
                </a:lnTo>
                <a:lnTo>
                  <a:pt x="336" y="3376"/>
                </a:lnTo>
                <a:lnTo>
                  <a:pt x="336" y="3344"/>
                </a:lnTo>
                <a:lnTo>
                  <a:pt x="224" y="3248"/>
                </a:lnTo>
                <a:lnTo>
                  <a:pt x="216" y="3112"/>
                </a:lnTo>
                <a:lnTo>
                  <a:pt x="272" y="2944"/>
                </a:lnTo>
                <a:lnTo>
                  <a:pt x="296" y="2888"/>
                </a:lnTo>
                <a:lnTo>
                  <a:pt x="328" y="2688"/>
                </a:lnTo>
                <a:lnTo>
                  <a:pt x="352" y="2440"/>
                </a:lnTo>
                <a:lnTo>
                  <a:pt x="411" y="2288"/>
                </a:lnTo>
                <a:lnTo>
                  <a:pt x="453" y="2136"/>
                </a:lnTo>
                <a:lnTo>
                  <a:pt x="504" y="1968"/>
                </a:lnTo>
                <a:lnTo>
                  <a:pt x="538" y="1792"/>
                </a:lnTo>
                <a:lnTo>
                  <a:pt x="510" y="1528"/>
                </a:lnTo>
                <a:lnTo>
                  <a:pt x="453" y="1264"/>
                </a:lnTo>
                <a:lnTo>
                  <a:pt x="375" y="976"/>
                </a:lnTo>
                <a:lnTo>
                  <a:pt x="439" y="736"/>
                </a:lnTo>
                <a:lnTo>
                  <a:pt x="489" y="840"/>
                </a:lnTo>
                <a:lnTo>
                  <a:pt x="517" y="1000"/>
                </a:lnTo>
                <a:lnTo>
                  <a:pt x="520" y="1144"/>
                </a:lnTo>
                <a:lnTo>
                  <a:pt x="600" y="1312"/>
                </a:lnTo>
                <a:lnTo>
                  <a:pt x="696" y="1456"/>
                </a:lnTo>
                <a:lnTo>
                  <a:pt x="736" y="1640"/>
                </a:lnTo>
                <a:lnTo>
                  <a:pt x="779" y="1824"/>
                </a:lnTo>
                <a:lnTo>
                  <a:pt x="1008" y="1840"/>
                </a:lnTo>
                <a:lnTo>
                  <a:pt x="1048" y="1776"/>
                </a:lnTo>
                <a:lnTo>
                  <a:pt x="1040" y="1728"/>
                </a:lnTo>
                <a:lnTo>
                  <a:pt x="952" y="1592"/>
                </a:lnTo>
                <a:lnTo>
                  <a:pt x="1096" y="1616"/>
                </a:lnTo>
                <a:lnTo>
                  <a:pt x="992" y="1520"/>
                </a:lnTo>
                <a:lnTo>
                  <a:pt x="864" y="1392"/>
                </a:lnTo>
                <a:lnTo>
                  <a:pt x="816" y="1192"/>
                </a:lnTo>
                <a:lnTo>
                  <a:pt x="768" y="1072"/>
                </a:lnTo>
                <a:lnTo>
                  <a:pt x="715" y="896"/>
                </a:lnTo>
                <a:lnTo>
                  <a:pt x="712" y="784"/>
                </a:lnTo>
                <a:lnTo>
                  <a:pt x="680" y="552"/>
                </a:lnTo>
                <a:lnTo>
                  <a:pt x="664" y="480"/>
                </a:lnTo>
                <a:lnTo>
                  <a:pt x="595" y="376"/>
                </a:lnTo>
                <a:lnTo>
                  <a:pt x="544" y="320"/>
                </a:lnTo>
                <a:lnTo>
                  <a:pt x="389" y="224"/>
                </a:lnTo>
                <a:lnTo>
                  <a:pt x="208" y="120"/>
                </a:lnTo>
                <a:lnTo>
                  <a:pt x="205" y="0"/>
                </a:lnTo>
                <a:lnTo>
                  <a:pt x="48" y="0"/>
                </a:lnTo>
                <a:close/>
              </a:path>
            </a:pathLst>
          </a:custGeom>
          <a:solidFill>
            <a:schemeClr val="tx1">
              <a:alpha val="30980"/>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59" name="AutoShape 9">
            <a:extLst>
              <a:ext uri="{FF2B5EF4-FFF2-40B4-BE49-F238E27FC236}">
                <a16:creationId xmlns:a16="http://schemas.microsoft.com/office/drawing/2014/main" id="{336D3AFD-5362-4CFD-B756-6DBC016D0294}"/>
              </a:ext>
            </a:extLst>
          </p:cNvPr>
          <p:cNvSpPr>
            <a:spLocks noChangeArrowheads="1"/>
          </p:cNvSpPr>
          <p:nvPr/>
        </p:nvSpPr>
        <p:spPr bwMode="auto">
          <a:xfrm>
            <a:off x="5332413" y="311150"/>
            <a:ext cx="3811587" cy="1689100"/>
          </a:xfrm>
          <a:prstGeom prst="cloudCallout">
            <a:avLst>
              <a:gd name="adj1" fmla="val -45194"/>
              <a:gd name="adj2" fmla="val 75847"/>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latin typeface="Times New Roman" panose="02020603050405020304" pitchFamily="18" charset="0"/>
                <a:cs typeface="Times New Roman" panose="02020603050405020304" pitchFamily="18" charset="0"/>
              </a:rPr>
              <a:t>Nữa phần thân bên </a:t>
            </a:r>
            <a:r>
              <a:rPr lang="en-US" altLang="en-US" sz="2800" b="1">
                <a:solidFill>
                  <a:srgbClr val="FF0000"/>
                </a:solidFill>
                <a:latin typeface="Times New Roman" panose="02020603050405020304" pitchFamily="18" charset="0"/>
                <a:cs typeface="Times New Roman" panose="02020603050405020304" pitchFamily="18" charset="0"/>
              </a:rPr>
              <a:t>trái </a:t>
            </a:r>
            <a:r>
              <a:rPr lang="en-US" altLang="en-US" sz="2800" b="1">
                <a:latin typeface="Times New Roman" panose="02020603050405020304" pitchFamily="18" charset="0"/>
                <a:cs typeface="Times New Roman" panose="02020603050405020304" pitchFamily="18" charset="0"/>
              </a:rPr>
              <a:t>bị liệt</a:t>
            </a:r>
          </a:p>
        </p:txBody>
      </p:sp>
      <p:pic>
        <p:nvPicPr>
          <p:cNvPr id="23560" name="Picture 11">
            <a:extLst>
              <a:ext uri="{FF2B5EF4-FFF2-40B4-BE49-F238E27FC236}">
                <a16:creationId xmlns:a16="http://schemas.microsoft.com/office/drawing/2014/main" id="{9F558B21-4544-40E1-9E88-03E85F097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00250"/>
            <a:ext cx="24765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1" name="TextBox 1">
            <a:extLst>
              <a:ext uri="{FF2B5EF4-FFF2-40B4-BE49-F238E27FC236}">
                <a16:creationId xmlns:a16="http://schemas.microsoft.com/office/drawing/2014/main" id="{222FCFDD-BE68-48D9-AE3C-25F32F13465E}"/>
              </a:ext>
            </a:extLst>
          </p:cNvPr>
          <p:cNvSpPr txBox="1">
            <a:spLocks noChangeArrowheads="1"/>
          </p:cNvSpPr>
          <p:nvPr/>
        </p:nvSpPr>
        <p:spPr bwMode="auto">
          <a:xfrm>
            <a:off x="2286000" y="3294063"/>
            <a:ext cx="342900" cy="286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Untitled-1">
            <a:extLst>
              <a:ext uri="{FF2B5EF4-FFF2-40B4-BE49-F238E27FC236}">
                <a16:creationId xmlns:a16="http://schemas.microsoft.com/office/drawing/2014/main" id="{27355CFC-41B4-4A0A-8F3B-00C99CDC9DB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9188" y="-39688"/>
            <a:ext cx="6938962" cy="62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Freeform 3">
            <a:extLst>
              <a:ext uri="{FF2B5EF4-FFF2-40B4-BE49-F238E27FC236}">
                <a16:creationId xmlns:a16="http://schemas.microsoft.com/office/drawing/2014/main" id="{AFBDA592-88C5-4BF9-AEC2-AA86A570E0DE}"/>
              </a:ext>
            </a:extLst>
          </p:cNvPr>
          <p:cNvSpPr>
            <a:spLocks/>
          </p:cNvSpPr>
          <p:nvPr/>
        </p:nvSpPr>
        <p:spPr bwMode="auto">
          <a:xfrm>
            <a:off x="4492625" y="1073150"/>
            <a:ext cx="1458913" cy="5276850"/>
          </a:xfrm>
          <a:custGeom>
            <a:avLst/>
            <a:gdLst>
              <a:gd name="T0" fmla="*/ 1950601606 w 919"/>
              <a:gd name="T1" fmla="*/ 0 h 3324"/>
              <a:gd name="T2" fmla="*/ 2147483647 w 919"/>
              <a:gd name="T3" fmla="*/ 987901250 h 3324"/>
              <a:gd name="T4" fmla="*/ 1789311551 w 919"/>
              <a:gd name="T5" fmla="*/ 1728827188 h 3324"/>
              <a:gd name="T6" fmla="*/ 1411287984 w 919"/>
              <a:gd name="T7" fmla="*/ 2147483647 h 3324"/>
              <a:gd name="T8" fmla="*/ 1184473843 w 919"/>
              <a:gd name="T9" fmla="*/ 2147483647 h 3324"/>
              <a:gd name="T10" fmla="*/ 952619389 w 919"/>
              <a:gd name="T11" fmla="*/ 2147483647 h 3324"/>
              <a:gd name="T12" fmla="*/ 781248705 w 919"/>
              <a:gd name="T13" fmla="*/ 2147483647 h 3324"/>
              <a:gd name="T14" fmla="*/ 105846599 w 919"/>
              <a:gd name="T15" fmla="*/ 2147483647 h 3324"/>
              <a:gd name="T16" fmla="*/ 146169113 w 919"/>
              <a:gd name="T17" fmla="*/ 2147483647 h 3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9" h="3324">
                <a:moveTo>
                  <a:pt x="774" y="0"/>
                </a:moveTo>
                <a:cubicBezTo>
                  <a:pt x="796" y="65"/>
                  <a:pt x="919" y="278"/>
                  <a:pt x="908" y="392"/>
                </a:cubicBezTo>
                <a:cubicBezTo>
                  <a:pt x="897" y="506"/>
                  <a:pt x="768" y="598"/>
                  <a:pt x="710" y="686"/>
                </a:cubicBezTo>
                <a:cubicBezTo>
                  <a:pt x="652" y="774"/>
                  <a:pt x="600" y="790"/>
                  <a:pt x="560" y="920"/>
                </a:cubicBezTo>
                <a:cubicBezTo>
                  <a:pt x="520" y="1050"/>
                  <a:pt x="500" y="1263"/>
                  <a:pt x="470" y="1466"/>
                </a:cubicBezTo>
                <a:cubicBezTo>
                  <a:pt x="440" y="1669"/>
                  <a:pt x="405" y="1952"/>
                  <a:pt x="378" y="2136"/>
                </a:cubicBezTo>
                <a:cubicBezTo>
                  <a:pt x="351" y="2320"/>
                  <a:pt x="366" y="2448"/>
                  <a:pt x="310" y="2572"/>
                </a:cubicBezTo>
                <a:cubicBezTo>
                  <a:pt x="254" y="2696"/>
                  <a:pt x="84" y="2755"/>
                  <a:pt x="42" y="2880"/>
                </a:cubicBezTo>
                <a:cubicBezTo>
                  <a:pt x="0" y="3005"/>
                  <a:pt x="55" y="3232"/>
                  <a:pt x="58" y="3324"/>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0" name="Freeform 4">
            <a:extLst>
              <a:ext uri="{FF2B5EF4-FFF2-40B4-BE49-F238E27FC236}">
                <a16:creationId xmlns:a16="http://schemas.microsoft.com/office/drawing/2014/main" id="{7FBD6EA3-61D7-4A05-A2E3-07A476828887}"/>
              </a:ext>
            </a:extLst>
          </p:cNvPr>
          <p:cNvSpPr>
            <a:spLocks/>
          </p:cNvSpPr>
          <p:nvPr/>
        </p:nvSpPr>
        <p:spPr bwMode="auto">
          <a:xfrm>
            <a:off x="4403725" y="1073150"/>
            <a:ext cx="1458913" cy="5276850"/>
          </a:xfrm>
          <a:custGeom>
            <a:avLst/>
            <a:gdLst>
              <a:gd name="T0" fmla="*/ 1950601606 w 919"/>
              <a:gd name="T1" fmla="*/ 0 h 3324"/>
              <a:gd name="T2" fmla="*/ 2147483647 w 919"/>
              <a:gd name="T3" fmla="*/ 987901250 h 3324"/>
              <a:gd name="T4" fmla="*/ 1789311551 w 919"/>
              <a:gd name="T5" fmla="*/ 1728827188 h 3324"/>
              <a:gd name="T6" fmla="*/ 1411287984 w 919"/>
              <a:gd name="T7" fmla="*/ 2147483647 h 3324"/>
              <a:gd name="T8" fmla="*/ 1184473843 w 919"/>
              <a:gd name="T9" fmla="*/ 2147483647 h 3324"/>
              <a:gd name="T10" fmla="*/ 952619389 w 919"/>
              <a:gd name="T11" fmla="*/ 2147483647 h 3324"/>
              <a:gd name="T12" fmla="*/ 781248705 w 919"/>
              <a:gd name="T13" fmla="*/ 2147483647 h 3324"/>
              <a:gd name="T14" fmla="*/ 105846599 w 919"/>
              <a:gd name="T15" fmla="*/ 2147483647 h 3324"/>
              <a:gd name="T16" fmla="*/ 146169113 w 919"/>
              <a:gd name="T17" fmla="*/ 2147483647 h 3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9" h="3324">
                <a:moveTo>
                  <a:pt x="774" y="0"/>
                </a:moveTo>
                <a:cubicBezTo>
                  <a:pt x="796" y="65"/>
                  <a:pt x="919" y="278"/>
                  <a:pt x="908" y="392"/>
                </a:cubicBezTo>
                <a:cubicBezTo>
                  <a:pt x="897" y="506"/>
                  <a:pt x="768" y="598"/>
                  <a:pt x="710" y="686"/>
                </a:cubicBezTo>
                <a:cubicBezTo>
                  <a:pt x="652" y="774"/>
                  <a:pt x="600" y="790"/>
                  <a:pt x="560" y="920"/>
                </a:cubicBezTo>
                <a:cubicBezTo>
                  <a:pt x="520" y="1050"/>
                  <a:pt x="500" y="1263"/>
                  <a:pt x="470" y="1466"/>
                </a:cubicBezTo>
                <a:cubicBezTo>
                  <a:pt x="440" y="1669"/>
                  <a:pt x="405" y="1952"/>
                  <a:pt x="378" y="2136"/>
                </a:cubicBezTo>
                <a:cubicBezTo>
                  <a:pt x="351" y="2320"/>
                  <a:pt x="366" y="2448"/>
                  <a:pt x="310" y="2572"/>
                </a:cubicBezTo>
                <a:cubicBezTo>
                  <a:pt x="254" y="2696"/>
                  <a:pt x="84" y="2755"/>
                  <a:pt x="42" y="2880"/>
                </a:cubicBezTo>
                <a:cubicBezTo>
                  <a:pt x="0" y="3005"/>
                  <a:pt x="55" y="3232"/>
                  <a:pt x="58" y="3324"/>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1" name="Freeform 5">
            <a:extLst>
              <a:ext uri="{FF2B5EF4-FFF2-40B4-BE49-F238E27FC236}">
                <a16:creationId xmlns:a16="http://schemas.microsoft.com/office/drawing/2014/main" id="{212E0A40-5D6A-4FB7-A25F-99A1B06CA038}"/>
              </a:ext>
            </a:extLst>
          </p:cNvPr>
          <p:cNvSpPr>
            <a:spLocks/>
          </p:cNvSpPr>
          <p:nvPr/>
        </p:nvSpPr>
        <p:spPr bwMode="auto">
          <a:xfrm>
            <a:off x="4327525" y="1073150"/>
            <a:ext cx="1458913" cy="5276850"/>
          </a:xfrm>
          <a:custGeom>
            <a:avLst/>
            <a:gdLst>
              <a:gd name="T0" fmla="*/ 1950601606 w 919"/>
              <a:gd name="T1" fmla="*/ 0 h 3324"/>
              <a:gd name="T2" fmla="*/ 2147483647 w 919"/>
              <a:gd name="T3" fmla="*/ 987901250 h 3324"/>
              <a:gd name="T4" fmla="*/ 1789311551 w 919"/>
              <a:gd name="T5" fmla="*/ 1728827188 h 3324"/>
              <a:gd name="T6" fmla="*/ 1411287984 w 919"/>
              <a:gd name="T7" fmla="*/ 2147483647 h 3324"/>
              <a:gd name="T8" fmla="*/ 1184473843 w 919"/>
              <a:gd name="T9" fmla="*/ 2147483647 h 3324"/>
              <a:gd name="T10" fmla="*/ 952619389 w 919"/>
              <a:gd name="T11" fmla="*/ 2147483647 h 3324"/>
              <a:gd name="T12" fmla="*/ 781248705 w 919"/>
              <a:gd name="T13" fmla="*/ 2147483647 h 3324"/>
              <a:gd name="T14" fmla="*/ 105846599 w 919"/>
              <a:gd name="T15" fmla="*/ 2147483647 h 3324"/>
              <a:gd name="T16" fmla="*/ 146169113 w 919"/>
              <a:gd name="T17" fmla="*/ 2147483647 h 3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9" h="3324">
                <a:moveTo>
                  <a:pt x="774" y="0"/>
                </a:moveTo>
                <a:cubicBezTo>
                  <a:pt x="796" y="65"/>
                  <a:pt x="919" y="278"/>
                  <a:pt x="908" y="392"/>
                </a:cubicBezTo>
                <a:cubicBezTo>
                  <a:pt x="897" y="506"/>
                  <a:pt x="768" y="598"/>
                  <a:pt x="710" y="686"/>
                </a:cubicBezTo>
                <a:cubicBezTo>
                  <a:pt x="652" y="774"/>
                  <a:pt x="600" y="790"/>
                  <a:pt x="560" y="920"/>
                </a:cubicBezTo>
                <a:cubicBezTo>
                  <a:pt x="520" y="1050"/>
                  <a:pt x="500" y="1263"/>
                  <a:pt x="470" y="1466"/>
                </a:cubicBezTo>
                <a:cubicBezTo>
                  <a:pt x="440" y="1669"/>
                  <a:pt x="405" y="1952"/>
                  <a:pt x="378" y="2136"/>
                </a:cubicBezTo>
                <a:cubicBezTo>
                  <a:pt x="351" y="2320"/>
                  <a:pt x="366" y="2448"/>
                  <a:pt x="310" y="2572"/>
                </a:cubicBezTo>
                <a:cubicBezTo>
                  <a:pt x="254" y="2696"/>
                  <a:pt x="84" y="2755"/>
                  <a:pt x="42" y="2880"/>
                </a:cubicBezTo>
                <a:cubicBezTo>
                  <a:pt x="0" y="3005"/>
                  <a:pt x="55" y="3232"/>
                  <a:pt x="58" y="3324"/>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Freeform 6">
            <a:extLst>
              <a:ext uri="{FF2B5EF4-FFF2-40B4-BE49-F238E27FC236}">
                <a16:creationId xmlns:a16="http://schemas.microsoft.com/office/drawing/2014/main" id="{5235EA2A-63EC-4DEC-BA41-32122024DC75}"/>
              </a:ext>
            </a:extLst>
          </p:cNvPr>
          <p:cNvSpPr>
            <a:spLocks/>
          </p:cNvSpPr>
          <p:nvPr/>
        </p:nvSpPr>
        <p:spPr bwMode="auto">
          <a:xfrm>
            <a:off x="4264025" y="1073150"/>
            <a:ext cx="1458913" cy="5276850"/>
          </a:xfrm>
          <a:custGeom>
            <a:avLst/>
            <a:gdLst>
              <a:gd name="T0" fmla="*/ 1950601606 w 919"/>
              <a:gd name="T1" fmla="*/ 0 h 3324"/>
              <a:gd name="T2" fmla="*/ 2147483647 w 919"/>
              <a:gd name="T3" fmla="*/ 987901250 h 3324"/>
              <a:gd name="T4" fmla="*/ 1789311551 w 919"/>
              <a:gd name="T5" fmla="*/ 1728827188 h 3324"/>
              <a:gd name="T6" fmla="*/ 1411287984 w 919"/>
              <a:gd name="T7" fmla="*/ 2147483647 h 3324"/>
              <a:gd name="T8" fmla="*/ 1184473843 w 919"/>
              <a:gd name="T9" fmla="*/ 2147483647 h 3324"/>
              <a:gd name="T10" fmla="*/ 952619389 w 919"/>
              <a:gd name="T11" fmla="*/ 2147483647 h 3324"/>
              <a:gd name="T12" fmla="*/ 781248705 w 919"/>
              <a:gd name="T13" fmla="*/ 2147483647 h 3324"/>
              <a:gd name="T14" fmla="*/ 105846599 w 919"/>
              <a:gd name="T15" fmla="*/ 2147483647 h 3324"/>
              <a:gd name="T16" fmla="*/ 146169113 w 919"/>
              <a:gd name="T17" fmla="*/ 2147483647 h 3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9" h="3324">
                <a:moveTo>
                  <a:pt x="774" y="0"/>
                </a:moveTo>
                <a:cubicBezTo>
                  <a:pt x="796" y="65"/>
                  <a:pt x="919" y="278"/>
                  <a:pt x="908" y="392"/>
                </a:cubicBezTo>
                <a:cubicBezTo>
                  <a:pt x="897" y="506"/>
                  <a:pt x="768" y="598"/>
                  <a:pt x="710" y="686"/>
                </a:cubicBezTo>
                <a:cubicBezTo>
                  <a:pt x="652" y="774"/>
                  <a:pt x="600" y="790"/>
                  <a:pt x="560" y="920"/>
                </a:cubicBezTo>
                <a:cubicBezTo>
                  <a:pt x="520" y="1050"/>
                  <a:pt x="500" y="1263"/>
                  <a:pt x="470" y="1466"/>
                </a:cubicBezTo>
                <a:cubicBezTo>
                  <a:pt x="440" y="1669"/>
                  <a:pt x="405" y="1952"/>
                  <a:pt x="378" y="2136"/>
                </a:cubicBezTo>
                <a:cubicBezTo>
                  <a:pt x="351" y="2320"/>
                  <a:pt x="366" y="2448"/>
                  <a:pt x="310" y="2572"/>
                </a:cubicBezTo>
                <a:cubicBezTo>
                  <a:pt x="254" y="2696"/>
                  <a:pt x="84" y="2755"/>
                  <a:pt x="42" y="2880"/>
                </a:cubicBezTo>
                <a:cubicBezTo>
                  <a:pt x="0" y="3005"/>
                  <a:pt x="55" y="3232"/>
                  <a:pt x="58" y="3324"/>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Freeform 7">
            <a:extLst>
              <a:ext uri="{FF2B5EF4-FFF2-40B4-BE49-F238E27FC236}">
                <a16:creationId xmlns:a16="http://schemas.microsoft.com/office/drawing/2014/main" id="{030E9FDC-57C0-46CF-98C0-D354931A90DE}"/>
              </a:ext>
            </a:extLst>
          </p:cNvPr>
          <p:cNvSpPr>
            <a:spLocks/>
          </p:cNvSpPr>
          <p:nvPr/>
        </p:nvSpPr>
        <p:spPr bwMode="auto">
          <a:xfrm>
            <a:off x="3071813" y="1187450"/>
            <a:ext cx="3025775" cy="396875"/>
          </a:xfrm>
          <a:custGeom>
            <a:avLst/>
            <a:gdLst>
              <a:gd name="T0" fmla="*/ 0 w 1906"/>
              <a:gd name="T1" fmla="*/ 45362813 h 250"/>
              <a:gd name="T2" fmla="*/ 1003022188 w 1906"/>
              <a:gd name="T3" fmla="*/ 95765938 h 250"/>
              <a:gd name="T4" fmla="*/ 2147483647 w 1906"/>
              <a:gd name="T5" fmla="*/ 627519700 h 250"/>
              <a:gd name="T6" fmla="*/ 2147483647 w 1906"/>
              <a:gd name="T7" fmla="*/ 118448138 h 250"/>
              <a:gd name="T8" fmla="*/ 2147483647 w 1906"/>
              <a:gd name="T9" fmla="*/ 73085325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6" h="250">
                <a:moveTo>
                  <a:pt x="0" y="18"/>
                </a:moveTo>
                <a:cubicBezTo>
                  <a:pt x="66" y="21"/>
                  <a:pt x="240" y="0"/>
                  <a:pt x="398" y="38"/>
                </a:cubicBezTo>
                <a:cubicBezTo>
                  <a:pt x="556" y="76"/>
                  <a:pt x="769" y="248"/>
                  <a:pt x="946" y="249"/>
                </a:cubicBezTo>
                <a:cubicBezTo>
                  <a:pt x="1123" y="250"/>
                  <a:pt x="1298" y="84"/>
                  <a:pt x="1458" y="47"/>
                </a:cubicBezTo>
                <a:cubicBezTo>
                  <a:pt x="1618" y="10"/>
                  <a:pt x="1813" y="33"/>
                  <a:pt x="1906" y="29"/>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Freeform 8">
            <a:extLst>
              <a:ext uri="{FF2B5EF4-FFF2-40B4-BE49-F238E27FC236}">
                <a16:creationId xmlns:a16="http://schemas.microsoft.com/office/drawing/2014/main" id="{0E41B6F1-EABC-48BA-873B-45B86BCF794D}"/>
              </a:ext>
            </a:extLst>
          </p:cNvPr>
          <p:cNvSpPr>
            <a:spLocks/>
          </p:cNvSpPr>
          <p:nvPr/>
        </p:nvSpPr>
        <p:spPr bwMode="auto">
          <a:xfrm>
            <a:off x="2968625" y="2063750"/>
            <a:ext cx="374650" cy="876300"/>
          </a:xfrm>
          <a:custGeom>
            <a:avLst/>
            <a:gdLst>
              <a:gd name="T0" fmla="*/ 639521786 w 130"/>
              <a:gd name="T1" fmla="*/ 0 h 257"/>
              <a:gd name="T2" fmla="*/ 373747958 w 130"/>
              <a:gd name="T3" fmla="*/ 697575717 h 257"/>
              <a:gd name="T4" fmla="*/ 240859603 w 130"/>
              <a:gd name="T5" fmla="*/ 976603958 h 257"/>
              <a:gd name="T6" fmla="*/ 107971248 w 130"/>
              <a:gd name="T7" fmla="*/ 1581169124 h 257"/>
              <a:gd name="T8" fmla="*/ 41528512 w 130"/>
              <a:gd name="T9" fmla="*/ 1860197365 h 257"/>
              <a:gd name="T10" fmla="*/ 174413985 w 130"/>
              <a:gd name="T11" fmla="*/ 2147483647 h 257"/>
              <a:gd name="T12" fmla="*/ 573079050 w 130"/>
              <a:gd name="T13" fmla="*/ 2147483647 h 257"/>
              <a:gd name="T14" fmla="*/ 606298977 w 130"/>
              <a:gd name="T15" fmla="*/ 2147483647 h 257"/>
              <a:gd name="T16" fmla="*/ 672744595 w 130"/>
              <a:gd name="T17" fmla="*/ 2147483647 h 257"/>
              <a:gd name="T18" fmla="*/ 805632950 w 130"/>
              <a:gd name="T19" fmla="*/ 1441653299 h 257"/>
              <a:gd name="T20" fmla="*/ 1071406778 w 130"/>
              <a:gd name="T21" fmla="*/ 744080992 h 257"/>
              <a:gd name="T22" fmla="*/ 639521786 w 130"/>
              <a:gd name="T23" fmla="*/ 0 h 2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257">
                <a:moveTo>
                  <a:pt x="77" y="0"/>
                </a:moveTo>
                <a:cubicBezTo>
                  <a:pt x="70" y="21"/>
                  <a:pt x="56" y="41"/>
                  <a:pt x="45" y="60"/>
                </a:cubicBezTo>
                <a:cubicBezTo>
                  <a:pt x="40" y="68"/>
                  <a:pt x="29" y="84"/>
                  <a:pt x="29" y="84"/>
                </a:cubicBezTo>
                <a:cubicBezTo>
                  <a:pt x="25" y="102"/>
                  <a:pt x="19" y="119"/>
                  <a:pt x="13" y="136"/>
                </a:cubicBezTo>
                <a:cubicBezTo>
                  <a:pt x="10" y="144"/>
                  <a:pt x="5" y="160"/>
                  <a:pt x="5" y="160"/>
                </a:cubicBezTo>
                <a:cubicBezTo>
                  <a:pt x="8" y="207"/>
                  <a:pt x="0" y="224"/>
                  <a:pt x="21" y="256"/>
                </a:cubicBezTo>
                <a:cubicBezTo>
                  <a:pt x="23" y="256"/>
                  <a:pt x="63" y="257"/>
                  <a:pt x="69" y="244"/>
                </a:cubicBezTo>
                <a:cubicBezTo>
                  <a:pt x="73" y="237"/>
                  <a:pt x="71" y="228"/>
                  <a:pt x="73" y="220"/>
                </a:cubicBezTo>
                <a:cubicBezTo>
                  <a:pt x="75" y="212"/>
                  <a:pt x="81" y="196"/>
                  <a:pt x="81" y="196"/>
                </a:cubicBezTo>
                <a:cubicBezTo>
                  <a:pt x="84" y="174"/>
                  <a:pt x="87" y="145"/>
                  <a:pt x="97" y="124"/>
                </a:cubicBezTo>
                <a:cubicBezTo>
                  <a:pt x="107" y="104"/>
                  <a:pt x="122" y="86"/>
                  <a:pt x="129" y="64"/>
                </a:cubicBezTo>
                <a:cubicBezTo>
                  <a:pt x="124" y="12"/>
                  <a:pt x="130" y="0"/>
                  <a:pt x="77" y="0"/>
                </a:cubicBezTo>
                <a:close/>
              </a:path>
            </a:pathLst>
          </a:custGeom>
          <a:solidFill>
            <a:srgbClr val="52525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Freeform 9">
            <a:extLst>
              <a:ext uri="{FF2B5EF4-FFF2-40B4-BE49-F238E27FC236}">
                <a16:creationId xmlns:a16="http://schemas.microsoft.com/office/drawing/2014/main" id="{E9D6E3AD-9C8B-4AD6-A479-0BA5ED5D1BE0}"/>
              </a:ext>
            </a:extLst>
          </p:cNvPr>
          <p:cNvSpPr>
            <a:spLocks/>
          </p:cNvSpPr>
          <p:nvPr/>
        </p:nvSpPr>
        <p:spPr bwMode="auto">
          <a:xfrm flipH="1">
            <a:off x="5676900" y="2319338"/>
            <a:ext cx="349250" cy="622300"/>
          </a:xfrm>
          <a:custGeom>
            <a:avLst/>
            <a:gdLst>
              <a:gd name="T0" fmla="*/ 555745406 w 130"/>
              <a:gd name="T1" fmla="*/ 0 h 257"/>
              <a:gd name="T2" fmla="*/ 324786381 w 130"/>
              <a:gd name="T3" fmla="*/ 351790791 h 257"/>
              <a:gd name="T4" fmla="*/ 209308212 w 130"/>
              <a:gd name="T5" fmla="*/ 492508075 h 257"/>
              <a:gd name="T6" fmla="*/ 93827356 w 130"/>
              <a:gd name="T7" fmla="*/ 797393912 h 257"/>
              <a:gd name="T8" fmla="*/ 36088271 w 130"/>
              <a:gd name="T9" fmla="*/ 938108775 h 257"/>
              <a:gd name="T10" fmla="*/ 151566440 w 130"/>
              <a:gd name="T11" fmla="*/ 1500975493 h 257"/>
              <a:gd name="T12" fmla="*/ 498006321 w 130"/>
              <a:gd name="T13" fmla="*/ 1430616851 h 257"/>
              <a:gd name="T14" fmla="*/ 526875863 w 130"/>
              <a:gd name="T15" fmla="*/ 1289899566 h 257"/>
              <a:gd name="T16" fmla="*/ 584617635 w 130"/>
              <a:gd name="T17" fmla="*/ 1149184702 h 257"/>
              <a:gd name="T18" fmla="*/ 700095804 w 130"/>
              <a:gd name="T19" fmla="*/ 727035269 h 257"/>
              <a:gd name="T20" fmla="*/ 931054829 w 130"/>
              <a:gd name="T21" fmla="*/ 375244479 h 257"/>
              <a:gd name="T22" fmla="*/ 555745406 w 130"/>
              <a:gd name="T23" fmla="*/ 0 h 2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257">
                <a:moveTo>
                  <a:pt x="77" y="0"/>
                </a:moveTo>
                <a:cubicBezTo>
                  <a:pt x="70" y="21"/>
                  <a:pt x="56" y="41"/>
                  <a:pt x="45" y="60"/>
                </a:cubicBezTo>
                <a:cubicBezTo>
                  <a:pt x="40" y="68"/>
                  <a:pt x="29" y="84"/>
                  <a:pt x="29" y="84"/>
                </a:cubicBezTo>
                <a:cubicBezTo>
                  <a:pt x="25" y="102"/>
                  <a:pt x="19" y="119"/>
                  <a:pt x="13" y="136"/>
                </a:cubicBezTo>
                <a:cubicBezTo>
                  <a:pt x="10" y="144"/>
                  <a:pt x="5" y="160"/>
                  <a:pt x="5" y="160"/>
                </a:cubicBezTo>
                <a:cubicBezTo>
                  <a:pt x="8" y="207"/>
                  <a:pt x="0" y="224"/>
                  <a:pt x="21" y="256"/>
                </a:cubicBezTo>
                <a:cubicBezTo>
                  <a:pt x="23" y="256"/>
                  <a:pt x="63" y="257"/>
                  <a:pt x="69" y="244"/>
                </a:cubicBezTo>
                <a:cubicBezTo>
                  <a:pt x="73" y="237"/>
                  <a:pt x="71" y="228"/>
                  <a:pt x="73" y="220"/>
                </a:cubicBezTo>
                <a:cubicBezTo>
                  <a:pt x="75" y="212"/>
                  <a:pt x="81" y="196"/>
                  <a:pt x="81" y="196"/>
                </a:cubicBezTo>
                <a:cubicBezTo>
                  <a:pt x="84" y="174"/>
                  <a:pt x="87" y="145"/>
                  <a:pt x="97" y="124"/>
                </a:cubicBezTo>
                <a:cubicBezTo>
                  <a:pt x="107" y="104"/>
                  <a:pt x="122" y="86"/>
                  <a:pt x="129" y="64"/>
                </a:cubicBezTo>
                <a:cubicBezTo>
                  <a:pt x="124" y="12"/>
                  <a:pt x="130" y="0"/>
                  <a:pt x="77" y="0"/>
                </a:cubicBezTo>
                <a:close/>
              </a:path>
            </a:pathLst>
          </a:custGeom>
          <a:solidFill>
            <a:srgbClr val="52525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Freeform 10">
            <a:extLst>
              <a:ext uri="{FF2B5EF4-FFF2-40B4-BE49-F238E27FC236}">
                <a16:creationId xmlns:a16="http://schemas.microsoft.com/office/drawing/2014/main" id="{1EDCED0A-49A7-4624-858D-27FF6FFFCAF6}"/>
              </a:ext>
            </a:extLst>
          </p:cNvPr>
          <p:cNvSpPr>
            <a:spLocks/>
          </p:cNvSpPr>
          <p:nvPr/>
        </p:nvSpPr>
        <p:spPr bwMode="auto">
          <a:xfrm>
            <a:off x="3616325" y="2432050"/>
            <a:ext cx="203200" cy="577850"/>
          </a:xfrm>
          <a:custGeom>
            <a:avLst/>
            <a:gdLst>
              <a:gd name="T0" fmla="*/ 182244460 w 94"/>
              <a:gd name="T1" fmla="*/ 92432206 h 170"/>
              <a:gd name="T2" fmla="*/ 294395728 w 94"/>
              <a:gd name="T3" fmla="*/ 92432206 h 170"/>
              <a:gd name="T4" fmla="*/ 369162519 w 94"/>
              <a:gd name="T5" fmla="*/ 369728825 h 170"/>
              <a:gd name="T6" fmla="*/ 275703489 w 94"/>
              <a:gd name="T7" fmla="*/ 1709990716 h 170"/>
              <a:gd name="T8" fmla="*/ 107477668 w 94"/>
              <a:gd name="T9" fmla="*/ 1941072931 h 170"/>
              <a:gd name="T10" fmla="*/ 14018638 w 94"/>
              <a:gd name="T11" fmla="*/ 1894855128 h 170"/>
              <a:gd name="T12" fmla="*/ 51403115 w 94"/>
              <a:gd name="T13" fmla="*/ 1525129702 h 170"/>
              <a:gd name="T14" fmla="*/ 182244460 w 94"/>
              <a:gd name="T15" fmla="*/ 92432206 h 1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 h="170">
                <a:moveTo>
                  <a:pt x="39" y="8"/>
                </a:moveTo>
                <a:cubicBezTo>
                  <a:pt x="47" y="5"/>
                  <a:pt x="55" y="0"/>
                  <a:pt x="63" y="8"/>
                </a:cubicBezTo>
                <a:cubicBezTo>
                  <a:pt x="70" y="15"/>
                  <a:pt x="79" y="32"/>
                  <a:pt x="79" y="32"/>
                </a:cubicBezTo>
                <a:cubicBezTo>
                  <a:pt x="86" y="69"/>
                  <a:pt x="94" y="125"/>
                  <a:pt x="59" y="148"/>
                </a:cubicBezTo>
                <a:cubicBezTo>
                  <a:pt x="49" y="163"/>
                  <a:pt x="40" y="162"/>
                  <a:pt x="23" y="168"/>
                </a:cubicBezTo>
                <a:cubicBezTo>
                  <a:pt x="16" y="167"/>
                  <a:pt x="7" y="170"/>
                  <a:pt x="3" y="164"/>
                </a:cubicBezTo>
                <a:cubicBezTo>
                  <a:pt x="0" y="160"/>
                  <a:pt x="10" y="138"/>
                  <a:pt x="11" y="132"/>
                </a:cubicBezTo>
                <a:cubicBezTo>
                  <a:pt x="22" y="89"/>
                  <a:pt x="33" y="53"/>
                  <a:pt x="39" y="8"/>
                </a:cubicBezTo>
                <a:close/>
              </a:path>
            </a:pathLst>
          </a:custGeom>
          <a:solidFill>
            <a:srgbClr val="52525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Freeform 11">
            <a:extLst>
              <a:ext uri="{FF2B5EF4-FFF2-40B4-BE49-F238E27FC236}">
                <a16:creationId xmlns:a16="http://schemas.microsoft.com/office/drawing/2014/main" id="{5B8C6025-CF75-4CEC-8137-4DFB3F690EF0}"/>
              </a:ext>
            </a:extLst>
          </p:cNvPr>
          <p:cNvSpPr>
            <a:spLocks/>
          </p:cNvSpPr>
          <p:nvPr/>
        </p:nvSpPr>
        <p:spPr bwMode="auto">
          <a:xfrm flipH="1">
            <a:off x="5956300" y="2130425"/>
            <a:ext cx="368300" cy="801688"/>
          </a:xfrm>
          <a:custGeom>
            <a:avLst/>
            <a:gdLst>
              <a:gd name="T0" fmla="*/ 618027232 w 130"/>
              <a:gd name="T1" fmla="*/ 0 h 257"/>
              <a:gd name="T2" fmla="*/ 361183311 w 130"/>
              <a:gd name="T3" fmla="*/ 583844103 h 257"/>
              <a:gd name="T4" fmla="*/ 232762767 w 130"/>
              <a:gd name="T5" fmla="*/ 817378625 h 257"/>
              <a:gd name="T6" fmla="*/ 104342223 w 130"/>
              <a:gd name="T7" fmla="*/ 1323377888 h 257"/>
              <a:gd name="T8" fmla="*/ 40130535 w 130"/>
              <a:gd name="T9" fmla="*/ 1556912409 h 257"/>
              <a:gd name="T10" fmla="*/ 168553912 w 130"/>
              <a:gd name="T11" fmla="*/ 2147483647 h 257"/>
              <a:gd name="T12" fmla="*/ 553815543 w 130"/>
              <a:gd name="T13" fmla="*/ 2147483647 h 257"/>
              <a:gd name="T14" fmla="*/ 585922804 w 130"/>
              <a:gd name="T15" fmla="*/ 2140756513 h 257"/>
              <a:gd name="T16" fmla="*/ 650131659 w 130"/>
              <a:gd name="T17" fmla="*/ 1907218871 h 257"/>
              <a:gd name="T18" fmla="*/ 778552203 w 130"/>
              <a:gd name="T19" fmla="*/ 1206609067 h 257"/>
              <a:gd name="T20" fmla="*/ 1035396124 w 130"/>
              <a:gd name="T21" fmla="*/ 622764964 h 257"/>
              <a:gd name="T22" fmla="*/ 618027232 w 130"/>
              <a:gd name="T23" fmla="*/ 0 h 2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257">
                <a:moveTo>
                  <a:pt x="77" y="0"/>
                </a:moveTo>
                <a:cubicBezTo>
                  <a:pt x="70" y="21"/>
                  <a:pt x="56" y="41"/>
                  <a:pt x="45" y="60"/>
                </a:cubicBezTo>
                <a:cubicBezTo>
                  <a:pt x="40" y="68"/>
                  <a:pt x="29" y="84"/>
                  <a:pt x="29" y="84"/>
                </a:cubicBezTo>
                <a:cubicBezTo>
                  <a:pt x="25" y="102"/>
                  <a:pt x="19" y="119"/>
                  <a:pt x="13" y="136"/>
                </a:cubicBezTo>
                <a:cubicBezTo>
                  <a:pt x="10" y="144"/>
                  <a:pt x="5" y="160"/>
                  <a:pt x="5" y="160"/>
                </a:cubicBezTo>
                <a:cubicBezTo>
                  <a:pt x="8" y="207"/>
                  <a:pt x="0" y="224"/>
                  <a:pt x="21" y="256"/>
                </a:cubicBezTo>
                <a:cubicBezTo>
                  <a:pt x="23" y="256"/>
                  <a:pt x="63" y="257"/>
                  <a:pt x="69" y="244"/>
                </a:cubicBezTo>
                <a:cubicBezTo>
                  <a:pt x="73" y="237"/>
                  <a:pt x="71" y="228"/>
                  <a:pt x="73" y="220"/>
                </a:cubicBezTo>
                <a:cubicBezTo>
                  <a:pt x="75" y="212"/>
                  <a:pt x="81" y="196"/>
                  <a:pt x="81" y="196"/>
                </a:cubicBezTo>
                <a:cubicBezTo>
                  <a:pt x="84" y="174"/>
                  <a:pt x="87" y="145"/>
                  <a:pt x="97" y="124"/>
                </a:cubicBezTo>
                <a:cubicBezTo>
                  <a:pt x="107" y="104"/>
                  <a:pt x="122" y="86"/>
                  <a:pt x="129" y="64"/>
                </a:cubicBezTo>
                <a:cubicBezTo>
                  <a:pt x="124" y="12"/>
                  <a:pt x="130" y="0"/>
                  <a:pt x="77" y="0"/>
                </a:cubicBezTo>
                <a:close/>
              </a:path>
            </a:pathLst>
          </a:custGeom>
          <a:solidFill>
            <a:srgbClr val="52525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8" name="Freeform 12">
            <a:extLst>
              <a:ext uri="{FF2B5EF4-FFF2-40B4-BE49-F238E27FC236}">
                <a16:creationId xmlns:a16="http://schemas.microsoft.com/office/drawing/2014/main" id="{9A747135-A623-4422-80FC-3025A3B9A8EE}"/>
              </a:ext>
            </a:extLst>
          </p:cNvPr>
          <p:cNvSpPr>
            <a:spLocks/>
          </p:cNvSpPr>
          <p:nvPr/>
        </p:nvSpPr>
        <p:spPr bwMode="auto">
          <a:xfrm>
            <a:off x="3305175" y="2220913"/>
            <a:ext cx="328613" cy="744537"/>
          </a:xfrm>
          <a:custGeom>
            <a:avLst/>
            <a:gdLst>
              <a:gd name="T0" fmla="*/ 492009495 w 130"/>
              <a:gd name="T1" fmla="*/ 0 h 257"/>
              <a:gd name="T2" fmla="*/ 287538903 w 130"/>
              <a:gd name="T3" fmla="*/ 503567745 h 257"/>
              <a:gd name="T4" fmla="*/ 185302343 w 130"/>
              <a:gd name="T5" fmla="*/ 704995422 h 257"/>
              <a:gd name="T6" fmla="*/ 83065783 w 130"/>
              <a:gd name="T7" fmla="*/ 1141418676 h 257"/>
              <a:gd name="T8" fmla="*/ 31948767 w 130"/>
              <a:gd name="T9" fmla="*/ 1342846354 h 257"/>
              <a:gd name="T10" fmla="*/ 134185327 w 130"/>
              <a:gd name="T11" fmla="*/ 2147483647 h 257"/>
              <a:gd name="T12" fmla="*/ 440892479 w 130"/>
              <a:gd name="T13" fmla="*/ 2047841776 h 257"/>
              <a:gd name="T14" fmla="*/ 466450987 w 130"/>
              <a:gd name="T15" fmla="*/ 1846414099 h 257"/>
              <a:gd name="T16" fmla="*/ 517568003 w 130"/>
              <a:gd name="T17" fmla="*/ 1644986421 h 257"/>
              <a:gd name="T18" fmla="*/ 619804563 w 130"/>
              <a:gd name="T19" fmla="*/ 1040706286 h 257"/>
              <a:gd name="T20" fmla="*/ 824275155 w 130"/>
              <a:gd name="T21" fmla="*/ 537138542 h 257"/>
              <a:gd name="T22" fmla="*/ 492009495 w 130"/>
              <a:gd name="T23" fmla="*/ 0 h 2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257">
                <a:moveTo>
                  <a:pt x="77" y="0"/>
                </a:moveTo>
                <a:cubicBezTo>
                  <a:pt x="70" y="21"/>
                  <a:pt x="56" y="41"/>
                  <a:pt x="45" y="60"/>
                </a:cubicBezTo>
                <a:cubicBezTo>
                  <a:pt x="40" y="68"/>
                  <a:pt x="29" y="84"/>
                  <a:pt x="29" y="84"/>
                </a:cubicBezTo>
                <a:cubicBezTo>
                  <a:pt x="25" y="102"/>
                  <a:pt x="19" y="119"/>
                  <a:pt x="13" y="136"/>
                </a:cubicBezTo>
                <a:cubicBezTo>
                  <a:pt x="10" y="144"/>
                  <a:pt x="5" y="160"/>
                  <a:pt x="5" y="160"/>
                </a:cubicBezTo>
                <a:cubicBezTo>
                  <a:pt x="8" y="207"/>
                  <a:pt x="0" y="224"/>
                  <a:pt x="21" y="256"/>
                </a:cubicBezTo>
                <a:cubicBezTo>
                  <a:pt x="23" y="256"/>
                  <a:pt x="63" y="257"/>
                  <a:pt x="69" y="244"/>
                </a:cubicBezTo>
                <a:cubicBezTo>
                  <a:pt x="73" y="237"/>
                  <a:pt x="71" y="228"/>
                  <a:pt x="73" y="220"/>
                </a:cubicBezTo>
                <a:cubicBezTo>
                  <a:pt x="75" y="212"/>
                  <a:pt x="81" y="196"/>
                  <a:pt x="81" y="196"/>
                </a:cubicBezTo>
                <a:cubicBezTo>
                  <a:pt x="84" y="174"/>
                  <a:pt x="87" y="145"/>
                  <a:pt x="97" y="124"/>
                </a:cubicBezTo>
                <a:cubicBezTo>
                  <a:pt x="107" y="104"/>
                  <a:pt x="122" y="86"/>
                  <a:pt x="129" y="64"/>
                </a:cubicBezTo>
                <a:cubicBezTo>
                  <a:pt x="124" y="12"/>
                  <a:pt x="130" y="0"/>
                  <a:pt x="77" y="0"/>
                </a:cubicBezTo>
                <a:close/>
              </a:path>
            </a:pathLst>
          </a:custGeom>
          <a:solidFill>
            <a:srgbClr val="52525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9" name="Freeform 13">
            <a:extLst>
              <a:ext uri="{FF2B5EF4-FFF2-40B4-BE49-F238E27FC236}">
                <a16:creationId xmlns:a16="http://schemas.microsoft.com/office/drawing/2014/main" id="{E6CF13CD-1E9E-43A0-8018-7768902BC6C2}"/>
              </a:ext>
            </a:extLst>
          </p:cNvPr>
          <p:cNvSpPr>
            <a:spLocks/>
          </p:cNvSpPr>
          <p:nvPr/>
        </p:nvSpPr>
        <p:spPr bwMode="auto">
          <a:xfrm flipH="1">
            <a:off x="5375275" y="2460625"/>
            <a:ext cx="349250" cy="511175"/>
          </a:xfrm>
          <a:custGeom>
            <a:avLst/>
            <a:gdLst>
              <a:gd name="T0" fmla="*/ 555745406 w 130"/>
              <a:gd name="T1" fmla="*/ 0 h 257"/>
              <a:gd name="T2" fmla="*/ 324786381 w 130"/>
              <a:gd name="T3" fmla="*/ 237368189 h 257"/>
              <a:gd name="T4" fmla="*/ 209308212 w 130"/>
              <a:gd name="T5" fmla="*/ 332317453 h 257"/>
              <a:gd name="T6" fmla="*/ 93827356 w 130"/>
              <a:gd name="T7" fmla="*/ 538036550 h 257"/>
              <a:gd name="T8" fmla="*/ 36088271 w 130"/>
              <a:gd name="T9" fmla="*/ 632983826 h 257"/>
              <a:gd name="T10" fmla="*/ 151566440 w 130"/>
              <a:gd name="T11" fmla="*/ 1012774917 h 257"/>
              <a:gd name="T12" fmla="*/ 498006321 w 130"/>
              <a:gd name="T13" fmla="*/ 965301279 h 257"/>
              <a:gd name="T14" fmla="*/ 526875863 w 130"/>
              <a:gd name="T15" fmla="*/ 870354003 h 257"/>
              <a:gd name="T16" fmla="*/ 584617635 w 130"/>
              <a:gd name="T17" fmla="*/ 775406728 h 257"/>
              <a:gd name="T18" fmla="*/ 700095804 w 130"/>
              <a:gd name="T19" fmla="*/ 490562912 h 257"/>
              <a:gd name="T20" fmla="*/ 931054829 w 130"/>
              <a:gd name="T21" fmla="*/ 253192735 h 257"/>
              <a:gd name="T22" fmla="*/ 555745406 w 130"/>
              <a:gd name="T23" fmla="*/ 0 h 2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257">
                <a:moveTo>
                  <a:pt x="77" y="0"/>
                </a:moveTo>
                <a:cubicBezTo>
                  <a:pt x="70" y="21"/>
                  <a:pt x="56" y="41"/>
                  <a:pt x="45" y="60"/>
                </a:cubicBezTo>
                <a:cubicBezTo>
                  <a:pt x="40" y="68"/>
                  <a:pt x="29" y="84"/>
                  <a:pt x="29" y="84"/>
                </a:cubicBezTo>
                <a:cubicBezTo>
                  <a:pt x="25" y="102"/>
                  <a:pt x="19" y="119"/>
                  <a:pt x="13" y="136"/>
                </a:cubicBezTo>
                <a:cubicBezTo>
                  <a:pt x="10" y="144"/>
                  <a:pt x="5" y="160"/>
                  <a:pt x="5" y="160"/>
                </a:cubicBezTo>
                <a:cubicBezTo>
                  <a:pt x="8" y="207"/>
                  <a:pt x="0" y="224"/>
                  <a:pt x="21" y="256"/>
                </a:cubicBezTo>
                <a:cubicBezTo>
                  <a:pt x="23" y="256"/>
                  <a:pt x="63" y="257"/>
                  <a:pt x="69" y="244"/>
                </a:cubicBezTo>
                <a:cubicBezTo>
                  <a:pt x="73" y="237"/>
                  <a:pt x="71" y="228"/>
                  <a:pt x="73" y="220"/>
                </a:cubicBezTo>
                <a:cubicBezTo>
                  <a:pt x="75" y="212"/>
                  <a:pt x="81" y="196"/>
                  <a:pt x="81" y="196"/>
                </a:cubicBezTo>
                <a:cubicBezTo>
                  <a:pt x="84" y="174"/>
                  <a:pt x="87" y="145"/>
                  <a:pt x="97" y="124"/>
                </a:cubicBezTo>
                <a:cubicBezTo>
                  <a:pt x="107" y="104"/>
                  <a:pt x="122" y="86"/>
                  <a:pt x="129" y="64"/>
                </a:cubicBezTo>
                <a:cubicBezTo>
                  <a:pt x="124" y="12"/>
                  <a:pt x="130" y="0"/>
                  <a:pt x="77" y="0"/>
                </a:cubicBezTo>
                <a:close/>
              </a:path>
            </a:pathLst>
          </a:custGeom>
          <a:solidFill>
            <a:srgbClr val="52525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0" name="Line 14">
            <a:extLst>
              <a:ext uri="{FF2B5EF4-FFF2-40B4-BE49-F238E27FC236}">
                <a16:creationId xmlns:a16="http://schemas.microsoft.com/office/drawing/2014/main" id="{BBEE414E-D75E-4FCF-8507-35BA6A8CCC83}"/>
              </a:ext>
            </a:extLst>
          </p:cNvPr>
          <p:cNvSpPr>
            <a:spLocks noChangeShapeType="1"/>
          </p:cNvSpPr>
          <p:nvPr/>
        </p:nvSpPr>
        <p:spPr bwMode="auto">
          <a:xfrm flipH="1">
            <a:off x="4848225" y="3359150"/>
            <a:ext cx="152400" cy="16351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1" name="Line 15">
            <a:extLst>
              <a:ext uri="{FF2B5EF4-FFF2-40B4-BE49-F238E27FC236}">
                <a16:creationId xmlns:a16="http://schemas.microsoft.com/office/drawing/2014/main" id="{5FE05737-593C-4E9B-AB9E-CDA76DA5DC78}"/>
              </a:ext>
            </a:extLst>
          </p:cNvPr>
          <p:cNvSpPr>
            <a:spLocks noChangeShapeType="1"/>
          </p:cNvSpPr>
          <p:nvPr/>
        </p:nvSpPr>
        <p:spPr bwMode="auto">
          <a:xfrm>
            <a:off x="4273550" y="3432175"/>
            <a:ext cx="171450" cy="1539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2" name="Freeform 16">
            <a:extLst>
              <a:ext uri="{FF2B5EF4-FFF2-40B4-BE49-F238E27FC236}">
                <a16:creationId xmlns:a16="http://schemas.microsoft.com/office/drawing/2014/main" id="{4211D14A-2C30-48B8-B154-90C30008CE1D}"/>
              </a:ext>
            </a:extLst>
          </p:cNvPr>
          <p:cNvSpPr>
            <a:spLocks/>
          </p:cNvSpPr>
          <p:nvPr/>
        </p:nvSpPr>
        <p:spPr bwMode="auto">
          <a:xfrm>
            <a:off x="3071813" y="1246188"/>
            <a:ext cx="3025775" cy="396875"/>
          </a:xfrm>
          <a:custGeom>
            <a:avLst/>
            <a:gdLst>
              <a:gd name="T0" fmla="*/ 0 w 1906"/>
              <a:gd name="T1" fmla="*/ 45362813 h 250"/>
              <a:gd name="T2" fmla="*/ 1003022188 w 1906"/>
              <a:gd name="T3" fmla="*/ 95765938 h 250"/>
              <a:gd name="T4" fmla="*/ 2147483647 w 1906"/>
              <a:gd name="T5" fmla="*/ 627519700 h 250"/>
              <a:gd name="T6" fmla="*/ 2147483647 w 1906"/>
              <a:gd name="T7" fmla="*/ 118448138 h 250"/>
              <a:gd name="T8" fmla="*/ 2147483647 w 1906"/>
              <a:gd name="T9" fmla="*/ 73085325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6" h="250">
                <a:moveTo>
                  <a:pt x="0" y="18"/>
                </a:moveTo>
                <a:cubicBezTo>
                  <a:pt x="66" y="21"/>
                  <a:pt x="240" y="0"/>
                  <a:pt x="398" y="38"/>
                </a:cubicBezTo>
                <a:cubicBezTo>
                  <a:pt x="556" y="76"/>
                  <a:pt x="769" y="248"/>
                  <a:pt x="946" y="249"/>
                </a:cubicBezTo>
                <a:cubicBezTo>
                  <a:pt x="1123" y="250"/>
                  <a:pt x="1298" y="84"/>
                  <a:pt x="1458" y="47"/>
                </a:cubicBezTo>
                <a:cubicBezTo>
                  <a:pt x="1618" y="10"/>
                  <a:pt x="1813" y="33"/>
                  <a:pt x="1906" y="29"/>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3" name="Freeform 17">
            <a:extLst>
              <a:ext uri="{FF2B5EF4-FFF2-40B4-BE49-F238E27FC236}">
                <a16:creationId xmlns:a16="http://schemas.microsoft.com/office/drawing/2014/main" id="{DC95E087-0329-46E3-9FAB-FAF9268673D0}"/>
              </a:ext>
            </a:extLst>
          </p:cNvPr>
          <p:cNvSpPr>
            <a:spLocks/>
          </p:cNvSpPr>
          <p:nvPr/>
        </p:nvSpPr>
        <p:spPr bwMode="auto">
          <a:xfrm>
            <a:off x="3071813" y="1303338"/>
            <a:ext cx="3025775" cy="396875"/>
          </a:xfrm>
          <a:custGeom>
            <a:avLst/>
            <a:gdLst>
              <a:gd name="T0" fmla="*/ 0 w 1906"/>
              <a:gd name="T1" fmla="*/ 45362813 h 250"/>
              <a:gd name="T2" fmla="*/ 1003022188 w 1906"/>
              <a:gd name="T3" fmla="*/ 95765938 h 250"/>
              <a:gd name="T4" fmla="*/ 2147483647 w 1906"/>
              <a:gd name="T5" fmla="*/ 627519700 h 250"/>
              <a:gd name="T6" fmla="*/ 2147483647 w 1906"/>
              <a:gd name="T7" fmla="*/ 118448138 h 250"/>
              <a:gd name="T8" fmla="*/ 2147483647 w 1906"/>
              <a:gd name="T9" fmla="*/ 73085325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6" h="250">
                <a:moveTo>
                  <a:pt x="0" y="18"/>
                </a:moveTo>
                <a:cubicBezTo>
                  <a:pt x="66" y="21"/>
                  <a:pt x="240" y="0"/>
                  <a:pt x="398" y="38"/>
                </a:cubicBezTo>
                <a:cubicBezTo>
                  <a:pt x="556" y="76"/>
                  <a:pt x="769" y="248"/>
                  <a:pt x="946" y="249"/>
                </a:cubicBezTo>
                <a:cubicBezTo>
                  <a:pt x="1123" y="250"/>
                  <a:pt x="1298" y="84"/>
                  <a:pt x="1458" y="47"/>
                </a:cubicBezTo>
                <a:cubicBezTo>
                  <a:pt x="1618" y="10"/>
                  <a:pt x="1813" y="33"/>
                  <a:pt x="1906" y="29"/>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4" name="Freeform 18">
            <a:extLst>
              <a:ext uri="{FF2B5EF4-FFF2-40B4-BE49-F238E27FC236}">
                <a16:creationId xmlns:a16="http://schemas.microsoft.com/office/drawing/2014/main" id="{11F3E9F8-262A-4CCB-A662-51A41BC4762F}"/>
              </a:ext>
            </a:extLst>
          </p:cNvPr>
          <p:cNvSpPr>
            <a:spLocks/>
          </p:cNvSpPr>
          <p:nvPr/>
        </p:nvSpPr>
        <p:spPr bwMode="auto">
          <a:xfrm>
            <a:off x="3071813" y="1362075"/>
            <a:ext cx="3025775" cy="396875"/>
          </a:xfrm>
          <a:custGeom>
            <a:avLst/>
            <a:gdLst>
              <a:gd name="T0" fmla="*/ 0 w 1906"/>
              <a:gd name="T1" fmla="*/ 45362813 h 250"/>
              <a:gd name="T2" fmla="*/ 1003022188 w 1906"/>
              <a:gd name="T3" fmla="*/ 95765938 h 250"/>
              <a:gd name="T4" fmla="*/ 2147483647 w 1906"/>
              <a:gd name="T5" fmla="*/ 627519700 h 250"/>
              <a:gd name="T6" fmla="*/ 2147483647 w 1906"/>
              <a:gd name="T7" fmla="*/ 118448138 h 250"/>
              <a:gd name="T8" fmla="*/ 2147483647 w 1906"/>
              <a:gd name="T9" fmla="*/ 73085325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6" h="250">
                <a:moveTo>
                  <a:pt x="0" y="18"/>
                </a:moveTo>
                <a:cubicBezTo>
                  <a:pt x="66" y="21"/>
                  <a:pt x="240" y="0"/>
                  <a:pt x="398" y="38"/>
                </a:cubicBezTo>
                <a:cubicBezTo>
                  <a:pt x="556" y="76"/>
                  <a:pt x="769" y="248"/>
                  <a:pt x="946" y="249"/>
                </a:cubicBezTo>
                <a:cubicBezTo>
                  <a:pt x="1123" y="250"/>
                  <a:pt x="1298" y="84"/>
                  <a:pt x="1458" y="47"/>
                </a:cubicBezTo>
                <a:cubicBezTo>
                  <a:pt x="1618" y="10"/>
                  <a:pt x="1813" y="33"/>
                  <a:pt x="1906" y="29"/>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5" name="Freeform 19">
            <a:extLst>
              <a:ext uri="{FF2B5EF4-FFF2-40B4-BE49-F238E27FC236}">
                <a16:creationId xmlns:a16="http://schemas.microsoft.com/office/drawing/2014/main" id="{94CF0084-08F3-4BC6-9210-747EB462E7C5}"/>
              </a:ext>
            </a:extLst>
          </p:cNvPr>
          <p:cNvSpPr>
            <a:spLocks/>
          </p:cNvSpPr>
          <p:nvPr/>
        </p:nvSpPr>
        <p:spPr bwMode="auto">
          <a:xfrm>
            <a:off x="3100388" y="1431925"/>
            <a:ext cx="3025775" cy="396875"/>
          </a:xfrm>
          <a:custGeom>
            <a:avLst/>
            <a:gdLst>
              <a:gd name="T0" fmla="*/ 0 w 1906"/>
              <a:gd name="T1" fmla="*/ 45362813 h 250"/>
              <a:gd name="T2" fmla="*/ 1003022188 w 1906"/>
              <a:gd name="T3" fmla="*/ 95765938 h 250"/>
              <a:gd name="T4" fmla="*/ 2147483647 w 1906"/>
              <a:gd name="T5" fmla="*/ 627519700 h 250"/>
              <a:gd name="T6" fmla="*/ 2147483647 w 1906"/>
              <a:gd name="T7" fmla="*/ 118448138 h 250"/>
              <a:gd name="T8" fmla="*/ 2147483647 w 1906"/>
              <a:gd name="T9" fmla="*/ 73085325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6" h="250">
                <a:moveTo>
                  <a:pt x="0" y="18"/>
                </a:moveTo>
                <a:cubicBezTo>
                  <a:pt x="66" y="21"/>
                  <a:pt x="240" y="0"/>
                  <a:pt x="398" y="38"/>
                </a:cubicBezTo>
                <a:cubicBezTo>
                  <a:pt x="556" y="76"/>
                  <a:pt x="769" y="248"/>
                  <a:pt x="946" y="249"/>
                </a:cubicBezTo>
                <a:cubicBezTo>
                  <a:pt x="1123" y="250"/>
                  <a:pt x="1298" y="84"/>
                  <a:pt x="1458" y="47"/>
                </a:cubicBezTo>
                <a:cubicBezTo>
                  <a:pt x="1618" y="10"/>
                  <a:pt x="1813" y="33"/>
                  <a:pt x="1906" y="29"/>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6" name="Line 20">
            <a:extLst>
              <a:ext uri="{FF2B5EF4-FFF2-40B4-BE49-F238E27FC236}">
                <a16:creationId xmlns:a16="http://schemas.microsoft.com/office/drawing/2014/main" id="{5CF8E1FA-3CCC-436B-A3EA-F19C3A97EB57}"/>
              </a:ext>
            </a:extLst>
          </p:cNvPr>
          <p:cNvSpPr>
            <a:spLocks noChangeShapeType="1"/>
          </p:cNvSpPr>
          <p:nvPr/>
        </p:nvSpPr>
        <p:spPr bwMode="auto">
          <a:xfrm>
            <a:off x="4292600" y="3508375"/>
            <a:ext cx="257175" cy="22066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7" name="Line 21">
            <a:extLst>
              <a:ext uri="{FF2B5EF4-FFF2-40B4-BE49-F238E27FC236}">
                <a16:creationId xmlns:a16="http://schemas.microsoft.com/office/drawing/2014/main" id="{89C300D8-487F-4B9C-BE4E-AE519176BD9F}"/>
              </a:ext>
            </a:extLst>
          </p:cNvPr>
          <p:cNvSpPr>
            <a:spLocks noChangeShapeType="1"/>
          </p:cNvSpPr>
          <p:nvPr/>
        </p:nvSpPr>
        <p:spPr bwMode="auto">
          <a:xfrm>
            <a:off x="4292600" y="3584575"/>
            <a:ext cx="257175" cy="22066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8" name="Freeform 22">
            <a:extLst>
              <a:ext uri="{FF2B5EF4-FFF2-40B4-BE49-F238E27FC236}">
                <a16:creationId xmlns:a16="http://schemas.microsoft.com/office/drawing/2014/main" id="{8D7516A3-5B26-42B3-AC8C-C4A7AF1BAB94}"/>
              </a:ext>
            </a:extLst>
          </p:cNvPr>
          <p:cNvSpPr>
            <a:spLocks/>
          </p:cNvSpPr>
          <p:nvPr/>
        </p:nvSpPr>
        <p:spPr bwMode="auto">
          <a:xfrm>
            <a:off x="3452813" y="1200150"/>
            <a:ext cx="1541462" cy="5219700"/>
          </a:xfrm>
          <a:custGeom>
            <a:avLst/>
            <a:gdLst>
              <a:gd name="T0" fmla="*/ 451107029 w 971"/>
              <a:gd name="T1" fmla="*/ 0 h 3288"/>
              <a:gd name="T2" fmla="*/ 209172107 w 971"/>
              <a:gd name="T3" fmla="*/ 332660625 h 3288"/>
              <a:gd name="T4" fmla="*/ 118446512 w 971"/>
              <a:gd name="T5" fmla="*/ 907256250 h 3288"/>
              <a:gd name="T6" fmla="*/ 919855939 w 971"/>
              <a:gd name="T7" fmla="*/ 1965721875 h 3288"/>
              <a:gd name="T8" fmla="*/ 1252516456 w 971"/>
              <a:gd name="T9" fmla="*/ 2147483647 h 3288"/>
              <a:gd name="T10" fmla="*/ 1691023501 w 971"/>
              <a:gd name="T11" fmla="*/ 2147483647 h 3288"/>
              <a:gd name="T12" fmla="*/ 2147483647 w 971"/>
              <a:gd name="T13" fmla="*/ 2147483647 h 3288"/>
              <a:gd name="T14" fmla="*/ 2147483647 w 971"/>
              <a:gd name="T15" fmla="*/ 2147483647 h 3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1" h="3288">
                <a:moveTo>
                  <a:pt x="179" y="0"/>
                </a:moveTo>
                <a:cubicBezTo>
                  <a:pt x="163" y="22"/>
                  <a:pt x="105" y="72"/>
                  <a:pt x="83" y="132"/>
                </a:cubicBezTo>
                <a:cubicBezTo>
                  <a:pt x="61" y="192"/>
                  <a:pt x="0" y="252"/>
                  <a:pt x="47" y="360"/>
                </a:cubicBezTo>
                <a:cubicBezTo>
                  <a:pt x="94" y="468"/>
                  <a:pt x="290" y="619"/>
                  <a:pt x="365" y="780"/>
                </a:cubicBezTo>
                <a:cubicBezTo>
                  <a:pt x="440" y="941"/>
                  <a:pt x="446" y="1049"/>
                  <a:pt x="497" y="1326"/>
                </a:cubicBezTo>
                <a:cubicBezTo>
                  <a:pt x="548" y="1603"/>
                  <a:pt x="600" y="2213"/>
                  <a:pt x="671" y="2442"/>
                </a:cubicBezTo>
                <a:cubicBezTo>
                  <a:pt x="742" y="2671"/>
                  <a:pt x="875" y="2559"/>
                  <a:pt x="923" y="2700"/>
                </a:cubicBezTo>
                <a:cubicBezTo>
                  <a:pt x="971" y="2841"/>
                  <a:pt x="952" y="3166"/>
                  <a:pt x="959" y="328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9" name="Freeform 23">
            <a:extLst>
              <a:ext uri="{FF2B5EF4-FFF2-40B4-BE49-F238E27FC236}">
                <a16:creationId xmlns:a16="http://schemas.microsoft.com/office/drawing/2014/main" id="{4D47D0EE-85FE-41FD-9627-1159F62E3AD8}"/>
              </a:ext>
            </a:extLst>
          </p:cNvPr>
          <p:cNvSpPr>
            <a:spLocks/>
          </p:cNvSpPr>
          <p:nvPr/>
        </p:nvSpPr>
        <p:spPr bwMode="auto">
          <a:xfrm>
            <a:off x="3386138" y="1200150"/>
            <a:ext cx="1541462" cy="5219700"/>
          </a:xfrm>
          <a:custGeom>
            <a:avLst/>
            <a:gdLst>
              <a:gd name="T0" fmla="*/ 451107029 w 971"/>
              <a:gd name="T1" fmla="*/ 0 h 3288"/>
              <a:gd name="T2" fmla="*/ 209172107 w 971"/>
              <a:gd name="T3" fmla="*/ 332660625 h 3288"/>
              <a:gd name="T4" fmla="*/ 118446512 w 971"/>
              <a:gd name="T5" fmla="*/ 907256250 h 3288"/>
              <a:gd name="T6" fmla="*/ 919855939 w 971"/>
              <a:gd name="T7" fmla="*/ 1965721875 h 3288"/>
              <a:gd name="T8" fmla="*/ 1252516456 w 971"/>
              <a:gd name="T9" fmla="*/ 2147483647 h 3288"/>
              <a:gd name="T10" fmla="*/ 1691023501 w 971"/>
              <a:gd name="T11" fmla="*/ 2147483647 h 3288"/>
              <a:gd name="T12" fmla="*/ 2147483647 w 971"/>
              <a:gd name="T13" fmla="*/ 2147483647 h 3288"/>
              <a:gd name="T14" fmla="*/ 2147483647 w 971"/>
              <a:gd name="T15" fmla="*/ 2147483647 h 3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1" h="3288">
                <a:moveTo>
                  <a:pt x="179" y="0"/>
                </a:moveTo>
                <a:cubicBezTo>
                  <a:pt x="163" y="22"/>
                  <a:pt x="105" y="72"/>
                  <a:pt x="83" y="132"/>
                </a:cubicBezTo>
                <a:cubicBezTo>
                  <a:pt x="61" y="192"/>
                  <a:pt x="0" y="252"/>
                  <a:pt x="47" y="360"/>
                </a:cubicBezTo>
                <a:cubicBezTo>
                  <a:pt x="94" y="468"/>
                  <a:pt x="290" y="619"/>
                  <a:pt x="365" y="780"/>
                </a:cubicBezTo>
                <a:cubicBezTo>
                  <a:pt x="440" y="941"/>
                  <a:pt x="446" y="1049"/>
                  <a:pt x="497" y="1326"/>
                </a:cubicBezTo>
                <a:cubicBezTo>
                  <a:pt x="548" y="1603"/>
                  <a:pt x="600" y="2213"/>
                  <a:pt x="671" y="2442"/>
                </a:cubicBezTo>
                <a:cubicBezTo>
                  <a:pt x="742" y="2671"/>
                  <a:pt x="875" y="2559"/>
                  <a:pt x="923" y="2700"/>
                </a:cubicBezTo>
                <a:cubicBezTo>
                  <a:pt x="971" y="2841"/>
                  <a:pt x="952" y="3166"/>
                  <a:pt x="959" y="328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0" name="Freeform 24">
            <a:extLst>
              <a:ext uri="{FF2B5EF4-FFF2-40B4-BE49-F238E27FC236}">
                <a16:creationId xmlns:a16="http://schemas.microsoft.com/office/drawing/2014/main" id="{FD0130AA-8591-4D60-BF3E-859E64B99FAC}"/>
              </a:ext>
            </a:extLst>
          </p:cNvPr>
          <p:cNvSpPr>
            <a:spLocks/>
          </p:cNvSpPr>
          <p:nvPr/>
        </p:nvSpPr>
        <p:spPr bwMode="auto">
          <a:xfrm>
            <a:off x="3309938" y="1200150"/>
            <a:ext cx="1541462" cy="5219700"/>
          </a:xfrm>
          <a:custGeom>
            <a:avLst/>
            <a:gdLst>
              <a:gd name="T0" fmla="*/ 451107029 w 971"/>
              <a:gd name="T1" fmla="*/ 0 h 3288"/>
              <a:gd name="T2" fmla="*/ 209172107 w 971"/>
              <a:gd name="T3" fmla="*/ 332660625 h 3288"/>
              <a:gd name="T4" fmla="*/ 118446512 w 971"/>
              <a:gd name="T5" fmla="*/ 907256250 h 3288"/>
              <a:gd name="T6" fmla="*/ 919855939 w 971"/>
              <a:gd name="T7" fmla="*/ 1965721875 h 3288"/>
              <a:gd name="T8" fmla="*/ 1252516456 w 971"/>
              <a:gd name="T9" fmla="*/ 2147483647 h 3288"/>
              <a:gd name="T10" fmla="*/ 1691023501 w 971"/>
              <a:gd name="T11" fmla="*/ 2147483647 h 3288"/>
              <a:gd name="T12" fmla="*/ 2147483647 w 971"/>
              <a:gd name="T13" fmla="*/ 2147483647 h 3288"/>
              <a:gd name="T14" fmla="*/ 2147483647 w 971"/>
              <a:gd name="T15" fmla="*/ 2147483647 h 3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1" h="3288">
                <a:moveTo>
                  <a:pt x="179" y="0"/>
                </a:moveTo>
                <a:cubicBezTo>
                  <a:pt x="163" y="22"/>
                  <a:pt x="105" y="72"/>
                  <a:pt x="83" y="132"/>
                </a:cubicBezTo>
                <a:cubicBezTo>
                  <a:pt x="61" y="192"/>
                  <a:pt x="0" y="252"/>
                  <a:pt x="47" y="360"/>
                </a:cubicBezTo>
                <a:cubicBezTo>
                  <a:pt x="94" y="468"/>
                  <a:pt x="290" y="619"/>
                  <a:pt x="365" y="780"/>
                </a:cubicBezTo>
                <a:cubicBezTo>
                  <a:pt x="440" y="941"/>
                  <a:pt x="446" y="1049"/>
                  <a:pt x="497" y="1326"/>
                </a:cubicBezTo>
                <a:cubicBezTo>
                  <a:pt x="548" y="1603"/>
                  <a:pt x="600" y="2213"/>
                  <a:pt x="671" y="2442"/>
                </a:cubicBezTo>
                <a:cubicBezTo>
                  <a:pt x="742" y="2671"/>
                  <a:pt x="875" y="2559"/>
                  <a:pt x="923" y="2700"/>
                </a:cubicBezTo>
                <a:cubicBezTo>
                  <a:pt x="971" y="2841"/>
                  <a:pt x="952" y="3166"/>
                  <a:pt x="959" y="328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1" name="Freeform 25">
            <a:extLst>
              <a:ext uri="{FF2B5EF4-FFF2-40B4-BE49-F238E27FC236}">
                <a16:creationId xmlns:a16="http://schemas.microsoft.com/office/drawing/2014/main" id="{F34D595A-BBCA-49D3-917F-9F07504E173B}"/>
              </a:ext>
            </a:extLst>
          </p:cNvPr>
          <p:cNvSpPr>
            <a:spLocks/>
          </p:cNvSpPr>
          <p:nvPr/>
        </p:nvSpPr>
        <p:spPr bwMode="auto">
          <a:xfrm>
            <a:off x="3252788" y="1219200"/>
            <a:ext cx="1541462" cy="5219700"/>
          </a:xfrm>
          <a:custGeom>
            <a:avLst/>
            <a:gdLst>
              <a:gd name="T0" fmla="*/ 451107029 w 971"/>
              <a:gd name="T1" fmla="*/ 0 h 3288"/>
              <a:gd name="T2" fmla="*/ 209172107 w 971"/>
              <a:gd name="T3" fmla="*/ 332660625 h 3288"/>
              <a:gd name="T4" fmla="*/ 118446512 w 971"/>
              <a:gd name="T5" fmla="*/ 907256250 h 3288"/>
              <a:gd name="T6" fmla="*/ 919855939 w 971"/>
              <a:gd name="T7" fmla="*/ 1965721875 h 3288"/>
              <a:gd name="T8" fmla="*/ 1252516456 w 971"/>
              <a:gd name="T9" fmla="*/ 2147483647 h 3288"/>
              <a:gd name="T10" fmla="*/ 1691023501 w 971"/>
              <a:gd name="T11" fmla="*/ 2147483647 h 3288"/>
              <a:gd name="T12" fmla="*/ 2147483647 w 971"/>
              <a:gd name="T13" fmla="*/ 2147483647 h 3288"/>
              <a:gd name="T14" fmla="*/ 2147483647 w 971"/>
              <a:gd name="T15" fmla="*/ 2147483647 h 3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1" h="3288">
                <a:moveTo>
                  <a:pt x="179" y="0"/>
                </a:moveTo>
                <a:cubicBezTo>
                  <a:pt x="163" y="22"/>
                  <a:pt x="105" y="72"/>
                  <a:pt x="83" y="132"/>
                </a:cubicBezTo>
                <a:cubicBezTo>
                  <a:pt x="61" y="192"/>
                  <a:pt x="0" y="252"/>
                  <a:pt x="47" y="360"/>
                </a:cubicBezTo>
                <a:cubicBezTo>
                  <a:pt x="94" y="468"/>
                  <a:pt x="290" y="619"/>
                  <a:pt x="365" y="780"/>
                </a:cubicBezTo>
                <a:cubicBezTo>
                  <a:pt x="440" y="941"/>
                  <a:pt x="446" y="1049"/>
                  <a:pt x="497" y="1326"/>
                </a:cubicBezTo>
                <a:cubicBezTo>
                  <a:pt x="548" y="1603"/>
                  <a:pt x="600" y="2213"/>
                  <a:pt x="671" y="2442"/>
                </a:cubicBezTo>
                <a:cubicBezTo>
                  <a:pt x="742" y="2671"/>
                  <a:pt x="875" y="2559"/>
                  <a:pt x="923" y="2700"/>
                </a:cubicBezTo>
                <a:cubicBezTo>
                  <a:pt x="971" y="2841"/>
                  <a:pt x="952" y="3166"/>
                  <a:pt x="959" y="328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2" name="Line 26">
            <a:extLst>
              <a:ext uri="{FF2B5EF4-FFF2-40B4-BE49-F238E27FC236}">
                <a16:creationId xmlns:a16="http://schemas.microsoft.com/office/drawing/2014/main" id="{BE66877D-EE4D-48C6-A438-B46DF7B8CE35}"/>
              </a:ext>
            </a:extLst>
          </p:cNvPr>
          <p:cNvSpPr>
            <a:spLocks noChangeShapeType="1"/>
          </p:cNvSpPr>
          <p:nvPr/>
        </p:nvSpPr>
        <p:spPr bwMode="auto">
          <a:xfrm flipH="1">
            <a:off x="4733925" y="3521075"/>
            <a:ext cx="238125" cy="25876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3" name="Line 27">
            <a:extLst>
              <a:ext uri="{FF2B5EF4-FFF2-40B4-BE49-F238E27FC236}">
                <a16:creationId xmlns:a16="http://schemas.microsoft.com/office/drawing/2014/main" id="{859501AC-3DB9-4248-BB27-47515D02A28A}"/>
              </a:ext>
            </a:extLst>
          </p:cNvPr>
          <p:cNvSpPr>
            <a:spLocks noChangeShapeType="1"/>
          </p:cNvSpPr>
          <p:nvPr/>
        </p:nvSpPr>
        <p:spPr bwMode="auto">
          <a:xfrm flipH="1">
            <a:off x="4714875" y="3635375"/>
            <a:ext cx="238125" cy="25876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4" name="Line 28">
            <a:extLst>
              <a:ext uri="{FF2B5EF4-FFF2-40B4-BE49-F238E27FC236}">
                <a16:creationId xmlns:a16="http://schemas.microsoft.com/office/drawing/2014/main" id="{29C1B5B1-0D19-4549-9ED6-461388C4C6D3}"/>
              </a:ext>
            </a:extLst>
          </p:cNvPr>
          <p:cNvSpPr>
            <a:spLocks noChangeShapeType="1"/>
          </p:cNvSpPr>
          <p:nvPr/>
        </p:nvSpPr>
        <p:spPr bwMode="auto">
          <a:xfrm flipH="1" flipV="1">
            <a:off x="1479550" y="933450"/>
            <a:ext cx="1765300" cy="3175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5" name="Line 29">
            <a:extLst>
              <a:ext uri="{FF2B5EF4-FFF2-40B4-BE49-F238E27FC236}">
                <a16:creationId xmlns:a16="http://schemas.microsoft.com/office/drawing/2014/main" id="{DD790B5D-F9F8-45AA-8FE3-EE3DBF048CFA}"/>
              </a:ext>
            </a:extLst>
          </p:cNvPr>
          <p:cNvSpPr>
            <a:spLocks noChangeShapeType="1"/>
          </p:cNvSpPr>
          <p:nvPr/>
        </p:nvSpPr>
        <p:spPr bwMode="auto">
          <a:xfrm flipV="1">
            <a:off x="6921500" y="514350"/>
            <a:ext cx="1085850" cy="6477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6" name="Text Box 30">
            <a:extLst>
              <a:ext uri="{FF2B5EF4-FFF2-40B4-BE49-F238E27FC236}">
                <a16:creationId xmlns:a16="http://schemas.microsoft.com/office/drawing/2014/main" id="{B85F0F2D-09D4-40C0-BAD9-38911DD6AB82}"/>
              </a:ext>
            </a:extLst>
          </p:cNvPr>
          <p:cNvSpPr txBox="1">
            <a:spLocks noChangeArrowheads="1"/>
          </p:cNvSpPr>
          <p:nvPr/>
        </p:nvSpPr>
        <p:spPr bwMode="auto">
          <a:xfrm>
            <a:off x="7562850" y="0"/>
            <a:ext cx="1866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70C0"/>
                </a:solidFill>
                <a:latin typeface="Times New Roman" panose="02020603050405020304" pitchFamily="18" charset="0"/>
                <a:cs typeface="Times New Roman" panose="02020603050405020304" pitchFamily="18" charset="0"/>
              </a:rPr>
              <a:t>Chất xám</a:t>
            </a:r>
          </a:p>
        </p:txBody>
      </p:sp>
      <p:sp>
        <p:nvSpPr>
          <p:cNvPr id="24607" name="Text Box 31">
            <a:extLst>
              <a:ext uri="{FF2B5EF4-FFF2-40B4-BE49-F238E27FC236}">
                <a16:creationId xmlns:a16="http://schemas.microsoft.com/office/drawing/2014/main" id="{17FCB366-17F3-4718-84F0-434E5F39C86E}"/>
              </a:ext>
            </a:extLst>
          </p:cNvPr>
          <p:cNvSpPr txBox="1">
            <a:spLocks noChangeArrowheads="1"/>
          </p:cNvSpPr>
          <p:nvPr/>
        </p:nvSpPr>
        <p:spPr bwMode="auto">
          <a:xfrm>
            <a:off x="222250" y="393700"/>
            <a:ext cx="18669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70C0"/>
                </a:solidFill>
                <a:latin typeface="Times New Roman" panose="02020603050405020304" pitchFamily="18" charset="0"/>
                <a:cs typeface="Times New Roman" panose="02020603050405020304" pitchFamily="18" charset="0"/>
              </a:rPr>
              <a:t>Đường liên bán cầu</a:t>
            </a:r>
          </a:p>
        </p:txBody>
      </p:sp>
      <p:sp>
        <p:nvSpPr>
          <p:cNvPr id="24608" name="Text Box 32">
            <a:extLst>
              <a:ext uri="{FF2B5EF4-FFF2-40B4-BE49-F238E27FC236}">
                <a16:creationId xmlns:a16="http://schemas.microsoft.com/office/drawing/2014/main" id="{BB9ABA70-527E-481D-9490-A48897BA51B8}"/>
              </a:ext>
            </a:extLst>
          </p:cNvPr>
          <p:cNvSpPr txBox="1">
            <a:spLocks noChangeArrowheads="1"/>
          </p:cNvSpPr>
          <p:nvPr/>
        </p:nvSpPr>
        <p:spPr bwMode="auto">
          <a:xfrm>
            <a:off x="41275" y="6394450"/>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663300"/>
                </a:solidFill>
                <a:latin typeface="Palatino Linotype" panose="02040502050505030304" pitchFamily="18" charset="0"/>
              </a:rPr>
              <a:t>Hình 47-3: Các đường dẫn truyền trong chất trắng của đại não</a:t>
            </a:r>
            <a:endParaRPr lang="en-US" altLang="en-US" sz="1600" b="1">
              <a:solidFill>
                <a:srgbClr val="663300"/>
              </a:solidFill>
              <a:latin typeface="Palatino Linotype" panose="02040502050505030304" pitchFamily="18" charset="0"/>
            </a:endParaRPr>
          </a:p>
        </p:txBody>
      </p:sp>
      <p:sp>
        <p:nvSpPr>
          <p:cNvPr id="24609" name="Line 33">
            <a:extLst>
              <a:ext uri="{FF2B5EF4-FFF2-40B4-BE49-F238E27FC236}">
                <a16:creationId xmlns:a16="http://schemas.microsoft.com/office/drawing/2014/main" id="{66E65E31-7ECD-4785-8143-C4F046AA54D2}"/>
              </a:ext>
            </a:extLst>
          </p:cNvPr>
          <p:cNvSpPr>
            <a:spLocks noChangeShapeType="1"/>
          </p:cNvSpPr>
          <p:nvPr/>
        </p:nvSpPr>
        <p:spPr bwMode="auto">
          <a:xfrm flipH="1" flipV="1">
            <a:off x="1301750" y="3435350"/>
            <a:ext cx="2930525" cy="6985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0" name="Text Box 34">
            <a:extLst>
              <a:ext uri="{FF2B5EF4-FFF2-40B4-BE49-F238E27FC236}">
                <a16:creationId xmlns:a16="http://schemas.microsoft.com/office/drawing/2014/main" id="{3F6AFCFD-A721-4582-AD00-36F20A5C7540}"/>
              </a:ext>
            </a:extLst>
          </p:cNvPr>
          <p:cNvSpPr txBox="1">
            <a:spLocks noChangeArrowheads="1"/>
          </p:cNvSpPr>
          <p:nvPr/>
        </p:nvSpPr>
        <p:spPr bwMode="auto">
          <a:xfrm>
            <a:off x="-73025" y="2971800"/>
            <a:ext cx="15113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a:solidFill>
                  <a:srgbClr val="0070C0"/>
                </a:solidFill>
                <a:latin typeface="Times New Roman" panose="02020603050405020304" pitchFamily="18" charset="0"/>
                <a:cs typeface="Times New Roman" panose="02020603050405020304" pitchFamily="18" charset="0"/>
              </a:rPr>
              <a:t>Đường dẫn truyền xuống</a:t>
            </a:r>
          </a:p>
        </p:txBody>
      </p:sp>
      <p:sp>
        <p:nvSpPr>
          <p:cNvPr id="24611" name="Line 35">
            <a:extLst>
              <a:ext uri="{FF2B5EF4-FFF2-40B4-BE49-F238E27FC236}">
                <a16:creationId xmlns:a16="http://schemas.microsoft.com/office/drawing/2014/main" id="{B35F081D-F165-4CF0-A36C-0F44EDA7FD57}"/>
              </a:ext>
            </a:extLst>
          </p:cNvPr>
          <p:cNvSpPr>
            <a:spLocks noChangeShapeType="1"/>
          </p:cNvSpPr>
          <p:nvPr/>
        </p:nvSpPr>
        <p:spPr bwMode="auto">
          <a:xfrm flipV="1">
            <a:off x="4754563" y="4787900"/>
            <a:ext cx="2673350" cy="60642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2" name="Text Box 36">
            <a:extLst>
              <a:ext uri="{FF2B5EF4-FFF2-40B4-BE49-F238E27FC236}">
                <a16:creationId xmlns:a16="http://schemas.microsoft.com/office/drawing/2014/main" id="{D0F815BE-8F94-4432-8126-1063EC9E033D}"/>
              </a:ext>
            </a:extLst>
          </p:cNvPr>
          <p:cNvSpPr txBox="1">
            <a:spLocks noChangeArrowheads="1"/>
          </p:cNvSpPr>
          <p:nvPr/>
        </p:nvSpPr>
        <p:spPr bwMode="auto">
          <a:xfrm>
            <a:off x="7439025" y="4149725"/>
            <a:ext cx="18669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a:solidFill>
                  <a:srgbClr val="0070C0"/>
                </a:solidFill>
                <a:latin typeface="Times New Roman" panose="02020603050405020304" pitchFamily="18" charset="0"/>
                <a:cs typeface="Times New Roman" panose="02020603050405020304" pitchFamily="18" charset="0"/>
              </a:rPr>
              <a:t>Nơi bắt chéo của đường dẫn truyền xuống</a:t>
            </a:r>
          </a:p>
        </p:txBody>
      </p:sp>
      <p:sp>
        <p:nvSpPr>
          <p:cNvPr id="24613" name="Line 37">
            <a:extLst>
              <a:ext uri="{FF2B5EF4-FFF2-40B4-BE49-F238E27FC236}">
                <a16:creationId xmlns:a16="http://schemas.microsoft.com/office/drawing/2014/main" id="{8FEFAF0C-483A-4EE3-B2E4-05839A8F7A79}"/>
              </a:ext>
            </a:extLst>
          </p:cNvPr>
          <p:cNvSpPr>
            <a:spLocks noChangeShapeType="1"/>
          </p:cNvSpPr>
          <p:nvPr/>
        </p:nvSpPr>
        <p:spPr bwMode="auto">
          <a:xfrm flipV="1">
            <a:off x="6159500" y="1343025"/>
            <a:ext cx="1517650" cy="39687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4" name="Text Box 38">
            <a:extLst>
              <a:ext uri="{FF2B5EF4-FFF2-40B4-BE49-F238E27FC236}">
                <a16:creationId xmlns:a16="http://schemas.microsoft.com/office/drawing/2014/main" id="{88981F9A-0CC4-48DA-9EC3-B419A4505163}"/>
              </a:ext>
            </a:extLst>
          </p:cNvPr>
          <p:cNvSpPr txBox="1">
            <a:spLocks noChangeArrowheads="1"/>
          </p:cNvSpPr>
          <p:nvPr/>
        </p:nvSpPr>
        <p:spPr bwMode="auto">
          <a:xfrm>
            <a:off x="7356475" y="930275"/>
            <a:ext cx="1866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70C0"/>
                </a:solidFill>
                <a:latin typeface="Times New Roman" panose="02020603050405020304" pitchFamily="18" charset="0"/>
                <a:cs typeface="Times New Roman" panose="02020603050405020304" pitchFamily="18" charset="0"/>
              </a:rPr>
              <a:t>Chất trắng</a:t>
            </a:r>
          </a:p>
        </p:txBody>
      </p:sp>
      <p:sp>
        <p:nvSpPr>
          <p:cNvPr id="24615" name="Line 39">
            <a:extLst>
              <a:ext uri="{FF2B5EF4-FFF2-40B4-BE49-F238E27FC236}">
                <a16:creationId xmlns:a16="http://schemas.microsoft.com/office/drawing/2014/main" id="{1F198FFF-430E-4EA2-A661-FC4B2161891B}"/>
              </a:ext>
            </a:extLst>
          </p:cNvPr>
          <p:cNvSpPr>
            <a:spLocks noChangeShapeType="1"/>
          </p:cNvSpPr>
          <p:nvPr/>
        </p:nvSpPr>
        <p:spPr bwMode="auto">
          <a:xfrm flipH="1" flipV="1">
            <a:off x="1460500" y="2260600"/>
            <a:ext cx="1612900" cy="3175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6" name="Text Box 40">
            <a:extLst>
              <a:ext uri="{FF2B5EF4-FFF2-40B4-BE49-F238E27FC236}">
                <a16:creationId xmlns:a16="http://schemas.microsoft.com/office/drawing/2014/main" id="{0A2E3C29-AAAC-4397-9C65-437E067B78D5}"/>
              </a:ext>
            </a:extLst>
          </p:cNvPr>
          <p:cNvSpPr txBox="1">
            <a:spLocks noChangeArrowheads="1"/>
          </p:cNvSpPr>
          <p:nvPr/>
        </p:nvSpPr>
        <p:spPr bwMode="auto">
          <a:xfrm>
            <a:off x="184150" y="1739900"/>
            <a:ext cx="18669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70C0"/>
                </a:solidFill>
                <a:latin typeface="Times New Roman" panose="02020603050405020304" pitchFamily="18" charset="0"/>
                <a:cs typeface="Times New Roman" panose="02020603050405020304" pitchFamily="18" charset="0"/>
              </a:rPr>
              <a:t>Các nhân xám</a:t>
            </a:r>
          </a:p>
        </p:txBody>
      </p:sp>
      <p:sp>
        <p:nvSpPr>
          <p:cNvPr id="24617" name="Line 39">
            <a:extLst>
              <a:ext uri="{FF2B5EF4-FFF2-40B4-BE49-F238E27FC236}">
                <a16:creationId xmlns:a16="http://schemas.microsoft.com/office/drawing/2014/main" id="{9EF038DC-923F-4B65-8573-9D4F7683465C}"/>
              </a:ext>
            </a:extLst>
          </p:cNvPr>
          <p:cNvSpPr>
            <a:spLocks noChangeShapeType="1"/>
          </p:cNvSpPr>
          <p:nvPr/>
        </p:nvSpPr>
        <p:spPr bwMode="auto">
          <a:xfrm flipH="1" flipV="1">
            <a:off x="1460500" y="2228850"/>
            <a:ext cx="4351338" cy="338138"/>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Oval 41">
            <a:extLst>
              <a:ext uri="{FF2B5EF4-FFF2-40B4-BE49-F238E27FC236}">
                <a16:creationId xmlns:a16="http://schemas.microsoft.com/office/drawing/2014/main" id="{0F5C90F2-D44B-4D2E-B8B6-1C66E6DA2802}"/>
              </a:ext>
            </a:extLst>
          </p:cNvPr>
          <p:cNvSpPr/>
          <p:nvPr/>
        </p:nvSpPr>
        <p:spPr>
          <a:xfrm>
            <a:off x="4157663" y="4787900"/>
            <a:ext cx="1060450" cy="1082675"/>
          </a:xfrm>
          <a:prstGeom prst="ellipse">
            <a:avLst/>
          </a:prstGeom>
          <a:no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74">
            <a:extLst>
              <a:ext uri="{FF2B5EF4-FFF2-40B4-BE49-F238E27FC236}">
                <a16:creationId xmlns:a16="http://schemas.microsoft.com/office/drawing/2014/main" id="{C6058021-B303-46FC-8AF9-E17FEFCD9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254" t="7732" r="22034" b="77283"/>
          <a:stretch>
            <a:fillRect/>
          </a:stretch>
        </p:blipFill>
        <p:spPr bwMode="auto">
          <a:xfrm>
            <a:off x="228600" y="533400"/>
            <a:ext cx="3873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descr="Untitled-1">
            <a:extLst>
              <a:ext uri="{FF2B5EF4-FFF2-40B4-BE49-F238E27FC236}">
                <a16:creationId xmlns:a16="http://schemas.microsoft.com/office/drawing/2014/main" id="{D83EB436-FEAA-4588-A80B-D7DDC40AF7A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5800" y="533400"/>
            <a:ext cx="42672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8652" name="Group 44">
            <a:extLst>
              <a:ext uri="{FF2B5EF4-FFF2-40B4-BE49-F238E27FC236}">
                <a16:creationId xmlns:a16="http://schemas.microsoft.com/office/drawing/2014/main" id="{BFA599F0-9735-47F5-88AB-32D8B4283142}"/>
              </a:ext>
            </a:extLst>
          </p:cNvPr>
          <p:cNvGraphicFramePr>
            <a:graphicFrameLocks noGrp="1"/>
          </p:cNvGraphicFramePr>
          <p:nvPr>
            <p:ph/>
          </p:nvPr>
        </p:nvGraphicFramePr>
        <p:xfrm>
          <a:off x="0" y="3962400"/>
          <a:ext cx="9144000" cy="2590800"/>
        </p:xfrm>
        <a:graphic>
          <a:graphicData uri="http://schemas.openxmlformats.org/drawingml/2006/table">
            <a:tbl>
              <a:tblPr/>
              <a:tblGrid>
                <a:gridCol w="2070100">
                  <a:extLst>
                    <a:ext uri="{9D8B030D-6E8A-4147-A177-3AD203B41FA5}">
                      <a16:colId xmlns:a16="http://schemas.microsoft.com/office/drawing/2014/main" val="20000"/>
                    </a:ext>
                  </a:extLst>
                </a:gridCol>
                <a:gridCol w="3527425">
                  <a:extLst>
                    <a:ext uri="{9D8B030D-6E8A-4147-A177-3AD203B41FA5}">
                      <a16:colId xmlns:a16="http://schemas.microsoft.com/office/drawing/2014/main" val="20001"/>
                    </a:ext>
                  </a:extLst>
                </a:gridCol>
                <a:gridCol w="3546475">
                  <a:extLst>
                    <a:ext uri="{9D8B030D-6E8A-4147-A177-3AD203B41FA5}">
                      <a16:colId xmlns:a16="http://schemas.microsoft.com/office/drawing/2014/main" val="20002"/>
                    </a:ext>
                  </a:extLst>
                </a:gridCol>
              </a:tblGrid>
              <a:tr h="44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ahoma" pitchFamily="34" charset="0"/>
                        <a:cs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00"/>
                          </a:solidFill>
                          <a:effectLst/>
                          <a:latin typeface="Tahoma" pitchFamily="34" charset="0"/>
                          <a:cs typeface="Tahoma" pitchFamily="34" charset="0"/>
                        </a:rPr>
                        <a:t>Vị trí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dirty="0">
                          <a:ln>
                            <a:noFill/>
                          </a:ln>
                          <a:solidFill>
                            <a:srgbClr val="FF0000"/>
                          </a:solidFill>
                          <a:effectLst/>
                          <a:latin typeface="Tahoma" pitchFamily="34" charset="0"/>
                          <a:cs typeface="Tahoma" pitchFamily="34" charset="0"/>
                        </a:rPr>
                        <a:t>Chức năng</a:t>
                      </a:r>
                      <a:endParaRPr kumimoji="0" lang="en-US" sz="2800" b="0" i="0" u="none" strike="noStrike" cap="none" normalizeH="0" baseline="0" dirty="0">
                        <a:ln>
                          <a:noFill/>
                        </a:ln>
                        <a:solidFill>
                          <a:srgbClr val="FF0000"/>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76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99"/>
                          </a:solidFill>
                          <a:effectLst/>
                          <a:latin typeface="Tahoma" pitchFamily="34" charset="0"/>
                          <a:cs typeface="Tahoma" pitchFamily="34" charset="0"/>
                        </a:rPr>
                        <a:t>Tủy sống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99"/>
                        </a:solidFill>
                        <a:effectLst/>
                        <a:latin typeface="Tahoma" pitchFamily="34" charset="0"/>
                        <a:cs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ahoma" pitchFamily="34" charset="0"/>
                          <a:cs typeface="Tahoma" pitchFamily="34" charset="0"/>
                        </a:rPr>
                        <a:t>Chất</a:t>
                      </a:r>
                      <a:r>
                        <a:rPr kumimoji="0" lang="en-US" sz="2800" b="0" i="0" u="none" strike="noStrike" cap="none" normalizeH="0" baseline="0" dirty="0">
                          <a:ln>
                            <a:noFill/>
                          </a:ln>
                          <a:solidFill>
                            <a:schemeClr val="tx1"/>
                          </a:solidFill>
                          <a:effectLst/>
                          <a:latin typeface="Tahoma" pitchFamily="34" charset="0"/>
                          <a:cs typeface="Tahoma" pitchFamily="34" charset="0"/>
                        </a:rPr>
                        <a:t> </a:t>
                      </a:r>
                      <a:r>
                        <a:rPr kumimoji="0" lang="en-US" sz="2800" b="0" i="0" u="none" strike="noStrike" cap="none" normalizeH="0" baseline="0" dirty="0" err="1">
                          <a:ln>
                            <a:noFill/>
                          </a:ln>
                          <a:solidFill>
                            <a:schemeClr val="tx1"/>
                          </a:solidFill>
                          <a:effectLst/>
                          <a:latin typeface="Tahoma" pitchFamily="34" charset="0"/>
                          <a:cs typeface="Tahoma" pitchFamily="34" charset="0"/>
                        </a:rPr>
                        <a:t>xám</a:t>
                      </a:r>
                      <a:r>
                        <a:rPr kumimoji="0" lang="en-US" sz="2800" b="0" i="0" u="none" strike="noStrike" cap="none" normalizeH="0" baseline="0" dirty="0">
                          <a:ln>
                            <a:noFill/>
                          </a:ln>
                          <a:solidFill>
                            <a:schemeClr val="tx1"/>
                          </a:solidFill>
                          <a:effectLst/>
                          <a:latin typeface="Tahoma" pitchFamily="34" charset="0"/>
                          <a:cs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2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ahoma" pitchFamily="34" charset="0"/>
                          <a:cs typeface="Tahoma" pitchFamily="34" charset="0"/>
                        </a:rPr>
                        <a:t>Chất</a:t>
                      </a:r>
                      <a:r>
                        <a:rPr kumimoji="0" lang="en-US" sz="2800" b="0" i="0" u="none" strike="noStrike" cap="none" normalizeH="0" baseline="0" dirty="0">
                          <a:ln>
                            <a:noFill/>
                          </a:ln>
                          <a:solidFill>
                            <a:schemeClr val="tx1"/>
                          </a:solidFill>
                          <a:effectLst/>
                          <a:latin typeface="Tahoma" pitchFamily="34" charset="0"/>
                          <a:cs typeface="Tahoma" pitchFamily="34" charset="0"/>
                        </a:rPr>
                        <a:t> </a:t>
                      </a:r>
                      <a:r>
                        <a:rPr kumimoji="0" lang="en-US" sz="2800" b="0" i="0" u="none" strike="noStrike" cap="none" normalizeH="0" baseline="0" dirty="0" err="1">
                          <a:ln>
                            <a:noFill/>
                          </a:ln>
                          <a:solidFill>
                            <a:schemeClr val="tx1"/>
                          </a:solidFill>
                          <a:effectLst/>
                          <a:latin typeface="Tahoma" pitchFamily="34" charset="0"/>
                          <a:cs typeface="Tahoma" pitchFamily="34" charset="0"/>
                        </a:rPr>
                        <a:t>trắng</a:t>
                      </a:r>
                      <a:r>
                        <a:rPr kumimoji="0" lang="en-US" sz="2800" b="0" i="0" u="none" strike="noStrike" cap="none" normalizeH="0" baseline="0" dirty="0">
                          <a:ln>
                            <a:noFill/>
                          </a:ln>
                          <a:solidFill>
                            <a:schemeClr val="tx1"/>
                          </a:solidFill>
                          <a:effectLst/>
                          <a:latin typeface="Tahoma" pitchFamily="34" charset="0"/>
                          <a:cs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76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800000"/>
                          </a:solidFill>
                          <a:effectLst/>
                          <a:latin typeface="Tahoma" pitchFamily="34" charset="0"/>
                          <a:cs typeface="Tahoma" pitchFamily="34" charset="0"/>
                        </a:rPr>
                        <a:t>Đại não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ahoma" pitchFamily="34" charset="0"/>
                          <a:cs typeface="Tahoma" pitchFamily="34" charset="0"/>
                        </a:rPr>
                        <a:t>Chất xám…………..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76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ahoma" pitchFamily="34" charset="0"/>
                          <a:cs typeface="Tahoma" pitchFamily="34" charset="0"/>
                        </a:rPr>
                        <a:t>Chất</a:t>
                      </a:r>
                      <a:r>
                        <a:rPr kumimoji="0" lang="en-US" sz="2800" b="0" i="0" u="none" strike="noStrike" cap="none" normalizeH="0" baseline="0" dirty="0">
                          <a:ln>
                            <a:noFill/>
                          </a:ln>
                          <a:solidFill>
                            <a:schemeClr val="tx1"/>
                          </a:solidFill>
                          <a:effectLst/>
                          <a:latin typeface="Tahoma" pitchFamily="34" charset="0"/>
                          <a:cs typeface="Tahoma" pitchFamily="34" charset="0"/>
                        </a:rPr>
                        <a:t> </a:t>
                      </a:r>
                      <a:r>
                        <a:rPr kumimoji="0" lang="en-US" sz="2800" b="0" i="0" u="none" strike="noStrike" cap="none" normalizeH="0" baseline="0" dirty="0" err="1">
                          <a:ln>
                            <a:noFill/>
                          </a:ln>
                          <a:solidFill>
                            <a:schemeClr val="tx1"/>
                          </a:solidFill>
                          <a:effectLst/>
                          <a:latin typeface="Tahoma" pitchFamily="34" charset="0"/>
                          <a:cs typeface="Tahoma" pitchFamily="34" charset="0"/>
                        </a:rPr>
                        <a:t>trắng</a:t>
                      </a:r>
                      <a:r>
                        <a:rPr kumimoji="0" lang="en-US" sz="2800" b="0" i="0" u="none" strike="noStrike" cap="none" normalizeH="0" baseline="0" dirty="0">
                          <a:ln>
                            <a:noFill/>
                          </a:ln>
                          <a:solidFill>
                            <a:schemeClr val="tx1"/>
                          </a:solidFill>
                          <a:effectLst/>
                          <a:latin typeface="Tahoma" pitchFamily="34" charset="0"/>
                          <a:cs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8653" name="Text Box 45">
            <a:extLst>
              <a:ext uri="{FF2B5EF4-FFF2-40B4-BE49-F238E27FC236}">
                <a16:creationId xmlns:a16="http://schemas.microsoft.com/office/drawing/2014/main" id="{B2323C11-873F-4DC6-80BB-9CC63342A68E}"/>
              </a:ext>
            </a:extLst>
          </p:cNvPr>
          <p:cNvSpPr txBox="1">
            <a:spLocks noChangeArrowheads="1"/>
          </p:cNvSpPr>
          <p:nvPr/>
        </p:nvSpPr>
        <p:spPr bwMode="auto">
          <a:xfrm>
            <a:off x="3886200" y="4433888"/>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99"/>
                </a:solidFill>
                <a:latin typeface="Tahoma" panose="020B0604030504040204" pitchFamily="34" charset="0"/>
                <a:cs typeface="Tahoma" panose="020B0604030504040204" pitchFamily="34" charset="0"/>
              </a:rPr>
              <a:t>trong</a:t>
            </a:r>
          </a:p>
        </p:txBody>
      </p:sp>
      <p:sp>
        <p:nvSpPr>
          <p:cNvPr id="68654" name="Text Box 46">
            <a:extLst>
              <a:ext uri="{FF2B5EF4-FFF2-40B4-BE49-F238E27FC236}">
                <a16:creationId xmlns:a16="http://schemas.microsoft.com/office/drawing/2014/main" id="{42790036-1442-4F2B-AE26-A32E4E91A7F5}"/>
              </a:ext>
            </a:extLst>
          </p:cNvPr>
          <p:cNvSpPr txBox="1">
            <a:spLocks noChangeArrowheads="1"/>
          </p:cNvSpPr>
          <p:nvPr/>
        </p:nvSpPr>
        <p:spPr bwMode="auto">
          <a:xfrm>
            <a:off x="3886200" y="50292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99"/>
                </a:solidFill>
                <a:latin typeface="Tahoma" panose="020B0604030504040204" pitchFamily="34" charset="0"/>
                <a:cs typeface="Tahoma" panose="020B0604030504040204" pitchFamily="34" charset="0"/>
              </a:rPr>
              <a:t>ngoài</a:t>
            </a:r>
          </a:p>
        </p:txBody>
      </p:sp>
      <p:sp>
        <p:nvSpPr>
          <p:cNvPr id="68655" name="Text Box 47">
            <a:extLst>
              <a:ext uri="{FF2B5EF4-FFF2-40B4-BE49-F238E27FC236}">
                <a16:creationId xmlns:a16="http://schemas.microsoft.com/office/drawing/2014/main" id="{4C7CC9B2-BB8A-4E4B-A942-6A6E07096E78}"/>
              </a:ext>
            </a:extLst>
          </p:cNvPr>
          <p:cNvSpPr txBox="1">
            <a:spLocks noChangeArrowheads="1"/>
          </p:cNvSpPr>
          <p:nvPr/>
        </p:nvSpPr>
        <p:spPr bwMode="auto">
          <a:xfrm>
            <a:off x="3886200" y="60198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800000"/>
                </a:solidFill>
                <a:latin typeface="Tahoma" panose="020B0604030504040204" pitchFamily="34" charset="0"/>
                <a:cs typeface="Tahoma" panose="020B0604030504040204" pitchFamily="34" charset="0"/>
              </a:rPr>
              <a:t>trong</a:t>
            </a:r>
          </a:p>
        </p:txBody>
      </p:sp>
      <p:sp>
        <p:nvSpPr>
          <p:cNvPr id="68656" name="Text Box 48">
            <a:extLst>
              <a:ext uri="{FF2B5EF4-FFF2-40B4-BE49-F238E27FC236}">
                <a16:creationId xmlns:a16="http://schemas.microsoft.com/office/drawing/2014/main" id="{A93399E8-6982-4903-8371-BEF01FFD28D0}"/>
              </a:ext>
            </a:extLst>
          </p:cNvPr>
          <p:cNvSpPr txBox="1">
            <a:spLocks noChangeArrowheads="1"/>
          </p:cNvSpPr>
          <p:nvPr/>
        </p:nvSpPr>
        <p:spPr bwMode="auto">
          <a:xfrm>
            <a:off x="3886200" y="54864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800000"/>
                </a:solidFill>
                <a:latin typeface="Tahoma" panose="020B0604030504040204" pitchFamily="34" charset="0"/>
                <a:cs typeface="Tahoma" panose="020B0604030504040204" pitchFamily="34" charset="0"/>
              </a:rPr>
              <a:t>ngoài</a:t>
            </a:r>
          </a:p>
        </p:txBody>
      </p:sp>
      <p:sp>
        <p:nvSpPr>
          <p:cNvPr id="25632" name="Text Box 49">
            <a:extLst>
              <a:ext uri="{FF2B5EF4-FFF2-40B4-BE49-F238E27FC236}">
                <a16:creationId xmlns:a16="http://schemas.microsoft.com/office/drawing/2014/main" id="{495C07F8-AB9B-4B29-94B2-80287ECD99F6}"/>
              </a:ext>
            </a:extLst>
          </p:cNvPr>
          <p:cNvSpPr txBox="1">
            <a:spLocks noChangeArrowheads="1"/>
          </p:cNvSpPr>
          <p:nvPr/>
        </p:nvSpPr>
        <p:spPr bwMode="auto">
          <a:xfrm>
            <a:off x="3581400" y="35814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68659" name="Text Box 51">
            <a:extLst>
              <a:ext uri="{FF2B5EF4-FFF2-40B4-BE49-F238E27FC236}">
                <a16:creationId xmlns:a16="http://schemas.microsoft.com/office/drawing/2014/main" id="{C830DA4E-4772-4AA8-93C7-5B4E820F1932}"/>
              </a:ext>
            </a:extLst>
          </p:cNvPr>
          <p:cNvSpPr txBox="1">
            <a:spLocks noChangeArrowheads="1"/>
          </p:cNvSpPr>
          <p:nvPr/>
        </p:nvSpPr>
        <p:spPr bwMode="auto">
          <a:xfrm>
            <a:off x="5557838" y="4433888"/>
            <a:ext cx="3505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a:solidFill>
                  <a:srgbClr val="000099"/>
                </a:solidFill>
                <a:latin typeface="Tahoma" panose="020B0604030504040204" pitchFamily="34" charset="0"/>
                <a:cs typeface="Tahoma" panose="020B0604030504040204" pitchFamily="34" charset="0"/>
              </a:rPr>
              <a:t>Trung khu PX</a:t>
            </a:r>
            <a:r>
              <a:rPr lang="en-US" altLang="en-US" sz="2800">
                <a:solidFill>
                  <a:srgbClr val="C00000"/>
                </a:solidFill>
                <a:latin typeface="Tahoma" panose="020B0604030504040204" pitchFamily="34" charset="0"/>
                <a:cs typeface="Tahoma" panose="020B0604030504040204" pitchFamily="34" charset="0"/>
              </a:rPr>
              <a:t>K</a:t>
            </a:r>
            <a:r>
              <a:rPr lang="en-US" altLang="en-US" sz="2800">
                <a:solidFill>
                  <a:srgbClr val="000099"/>
                </a:solidFill>
                <a:latin typeface="Tahoma" panose="020B0604030504040204" pitchFamily="34" charset="0"/>
                <a:cs typeface="Tahoma" panose="020B0604030504040204" pitchFamily="34" charset="0"/>
              </a:rPr>
              <a:t>ĐK</a:t>
            </a:r>
          </a:p>
        </p:txBody>
      </p:sp>
      <p:sp>
        <p:nvSpPr>
          <p:cNvPr id="68660" name="Text Box 52">
            <a:extLst>
              <a:ext uri="{FF2B5EF4-FFF2-40B4-BE49-F238E27FC236}">
                <a16:creationId xmlns:a16="http://schemas.microsoft.com/office/drawing/2014/main" id="{879A1A4C-87FA-4DDB-9B81-9929A6DBA762}"/>
              </a:ext>
            </a:extLst>
          </p:cNvPr>
          <p:cNvSpPr txBox="1">
            <a:spLocks noChangeArrowheads="1"/>
          </p:cNvSpPr>
          <p:nvPr/>
        </p:nvSpPr>
        <p:spPr bwMode="auto">
          <a:xfrm>
            <a:off x="5724525" y="50292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99"/>
                </a:solidFill>
                <a:latin typeface="Tahoma" panose="020B0604030504040204" pitchFamily="34" charset="0"/>
                <a:cs typeface="Tahoma" panose="020B0604030504040204" pitchFamily="34" charset="0"/>
              </a:rPr>
              <a:t>Dẫn truyền</a:t>
            </a:r>
          </a:p>
        </p:txBody>
      </p:sp>
      <p:sp>
        <p:nvSpPr>
          <p:cNvPr id="25635" name="AutoShape 53">
            <a:hlinkClick r:id="rId4" action="ppaction://hlinksldjump" highlightClick="1"/>
            <a:extLst>
              <a:ext uri="{FF2B5EF4-FFF2-40B4-BE49-F238E27FC236}">
                <a16:creationId xmlns:a16="http://schemas.microsoft.com/office/drawing/2014/main" id="{2D7C055B-8CEC-4FA2-91A4-C5D352543B01}"/>
              </a:ext>
            </a:extLst>
          </p:cNvPr>
          <p:cNvSpPr>
            <a:spLocks noChangeArrowheads="1"/>
          </p:cNvSpPr>
          <p:nvPr/>
        </p:nvSpPr>
        <p:spPr bwMode="auto">
          <a:xfrm>
            <a:off x="8763000" y="0"/>
            <a:ext cx="381000" cy="2286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 name="Text Box 51">
            <a:extLst>
              <a:ext uri="{FF2B5EF4-FFF2-40B4-BE49-F238E27FC236}">
                <a16:creationId xmlns:a16="http://schemas.microsoft.com/office/drawing/2014/main" id="{17BD9074-EC34-4863-8BE4-171488212DCE}"/>
              </a:ext>
            </a:extLst>
          </p:cNvPr>
          <p:cNvSpPr txBox="1">
            <a:spLocks noChangeArrowheads="1"/>
          </p:cNvSpPr>
          <p:nvPr/>
        </p:nvSpPr>
        <p:spPr bwMode="auto">
          <a:xfrm>
            <a:off x="5710238" y="5500688"/>
            <a:ext cx="3505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vi-VN" altLang="en-US" sz="2800">
                <a:solidFill>
                  <a:srgbClr val="000099"/>
                </a:solidFill>
                <a:latin typeface="Tahoma" panose="020B0604030504040204" pitchFamily="34" charset="0"/>
                <a:cs typeface="Tahoma" panose="020B0604030504040204" pitchFamily="34" charset="0"/>
              </a:rPr>
              <a:t> </a:t>
            </a:r>
            <a:endParaRPr lang="en-US" altLang="en-US" sz="2800">
              <a:solidFill>
                <a:srgbClr val="000099"/>
              </a:solidFill>
              <a:latin typeface="Tahoma" panose="020B0604030504040204" pitchFamily="34" charset="0"/>
              <a:cs typeface="Tahoma" panose="020B0604030504040204" pitchFamily="34" charset="0"/>
            </a:endParaRPr>
          </a:p>
        </p:txBody>
      </p:sp>
      <p:sp>
        <p:nvSpPr>
          <p:cNvPr id="14" name="Text Box 52">
            <a:extLst>
              <a:ext uri="{FF2B5EF4-FFF2-40B4-BE49-F238E27FC236}">
                <a16:creationId xmlns:a16="http://schemas.microsoft.com/office/drawing/2014/main" id="{BBD7C235-658C-4185-A4F3-FAA8FB6600E6}"/>
              </a:ext>
            </a:extLst>
          </p:cNvPr>
          <p:cNvSpPr txBox="1">
            <a:spLocks noChangeArrowheads="1"/>
          </p:cNvSpPr>
          <p:nvPr/>
        </p:nvSpPr>
        <p:spPr bwMode="auto">
          <a:xfrm>
            <a:off x="5775325" y="60198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en-US" sz="2800">
                <a:solidFill>
                  <a:srgbClr val="000099"/>
                </a:solidFill>
                <a:latin typeface="Tahoma" panose="020B0604030504040204" pitchFamily="34" charset="0"/>
                <a:cs typeface="Tahoma" panose="020B0604030504040204" pitchFamily="34" charset="0"/>
              </a:rPr>
              <a:t> </a:t>
            </a:r>
            <a:endParaRPr lang="en-US" altLang="en-US" sz="2800">
              <a:solidFill>
                <a:srgbClr val="000099"/>
              </a:solidFill>
              <a:latin typeface="Tahoma" panose="020B0604030504040204" pitchFamily="34" charset="0"/>
              <a:cs typeface="Tahoma" panose="020B0604030504040204" pitchFamily="34" charset="0"/>
            </a:endParaRPr>
          </a:p>
        </p:txBody>
      </p:sp>
      <p:sp>
        <p:nvSpPr>
          <p:cNvPr id="25638" name="TextBox 1">
            <a:extLst>
              <a:ext uri="{FF2B5EF4-FFF2-40B4-BE49-F238E27FC236}">
                <a16:creationId xmlns:a16="http://schemas.microsoft.com/office/drawing/2014/main" id="{05EB86A2-D2CA-4346-8FB0-CB88FC2C2E3A}"/>
              </a:ext>
            </a:extLst>
          </p:cNvPr>
          <p:cNvSpPr txBox="1">
            <a:spLocks noChangeArrowheads="1"/>
          </p:cNvSpPr>
          <p:nvPr/>
        </p:nvSpPr>
        <p:spPr bwMode="auto">
          <a:xfrm>
            <a:off x="1282700" y="6350"/>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Tahoma" panose="020B0604030504040204" pitchFamily="34" charset="0"/>
                <a:cs typeface="Tahoma" panose="020B0604030504040204" pitchFamily="34" charset="0"/>
              </a:rPr>
              <a:t>Tủy sống</a:t>
            </a:r>
          </a:p>
        </p:txBody>
      </p:sp>
      <p:sp>
        <p:nvSpPr>
          <p:cNvPr id="25639" name="TextBox 15">
            <a:extLst>
              <a:ext uri="{FF2B5EF4-FFF2-40B4-BE49-F238E27FC236}">
                <a16:creationId xmlns:a16="http://schemas.microsoft.com/office/drawing/2014/main" id="{3E22227A-F6B9-43C4-9871-F683528623D6}"/>
              </a:ext>
            </a:extLst>
          </p:cNvPr>
          <p:cNvSpPr txBox="1">
            <a:spLocks noChangeArrowheads="1"/>
          </p:cNvSpPr>
          <p:nvPr/>
        </p:nvSpPr>
        <p:spPr bwMode="auto">
          <a:xfrm>
            <a:off x="5710238" y="55563"/>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Tahoma" panose="020B0604030504040204" pitchFamily="34" charset="0"/>
                <a:cs typeface="Tahoma" panose="020B0604030504040204" pitchFamily="34" charset="0"/>
              </a:rPr>
              <a:t>Đại não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8653"/>
                                        </p:tgtEl>
                                        <p:attrNameLst>
                                          <p:attrName>style.visibility</p:attrName>
                                        </p:attrNameLst>
                                      </p:cBhvr>
                                      <p:to>
                                        <p:strVal val="visible"/>
                                      </p:to>
                                    </p:set>
                                    <p:animEffect transition="in" filter="box(in)">
                                      <p:cBhvr>
                                        <p:cTn id="7" dur="500"/>
                                        <p:tgtEl>
                                          <p:spTgt spid="68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8654"/>
                                        </p:tgtEl>
                                        <p:attrNameLst>
                                          <p:attrName>style.visibility</p:attrName>
                                        </p:attrNameLst>
                                      </p:cBhvr>
                                      <p:to>
                                        <p:strVal val="visible"/>
                                      </p:to>
                                    </p:set>
                                    <p:animEffect transition="in" filter="box(in)">
                                      <p:cBhvr>
                                        <p:cTn id="12" dur="500"/>
                                        <p:tgtEl>
                                          <p:spTgt spid="686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8656"/>
                                        </p:tgtEl>
                                        <p:attrNameLst>
                                          <p:attrName>style.visibility</p:attrName>
                                        </p:attrNameLst>
                                      </p:cBhvr>
                                      <p:to>
                                        <p:strVal val="visible"/>
                                      </p:to>
                                    </p:set>
                                    <p:animEffect transition="in" filter="box(in)">
                                      <p:cBhvr>
                                        <p:cTn id="17" dur="500"/>
                                        <p:tgtEl>
                                          <p:spTgt spid="68656"/>
                                        </p:tgtEl>
                                      </p:cBhvr>
                                    </p:animEffect>
                                  </p:childTnLst>
                                </p:cTn>
                              </p:par>
                            </p:childTnLst>
                          </p:cTn>
                        </p:par>
                        <p:par>
                          <p:cTn id="18" fill="hold" nodeType="afterGroup">
                            <p:stCondLst>
                              <p:cond delay="500"/>
                            </p:stCondLst>
                            <p:childTnLst>
                              <p:par>
                                <p:cTn id="19" presetID="4"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8655"/>
                                        </p:tgtEl>
                                        <p:attrNameLst>
                                          <p:attrName>style.visibility</p:attrName>
                                        </p:attrNameLst>
                                      </p:cBhvr>
                                      <p:to>
                                        <p:strVal val="visible"/>
                                      </p:to>
                                    </p:set>
                                    <p:animEffect transition="in" filter="box(in)">
                                      <p:cBhvr>
                                        <p:cTn id="26" dur="500"/>
                                        <p:tgtEl>
                                          <p:spTgt spid="68655"/>
                                        </p:tgtEl>
                                      </p:cBhvr>
                                    </p:animEffect>
                                  </p:childTnLst>
                                </p:cTn>
                              </p:par>
                            </p:childTnLst>
                          </p:cTn>
                        </p:par>
                        <p:par>
                          <p:cTn id="27" fill="hold" nodeType="afterGroup">
                            <p:stCondLst>
                              <p:cond delay="500"/>
                            </p:stCondLst>
                            <p:childTnLst>
                              <p:par>
                                <p:cTn id="28" presetID="4"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65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8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53" grpId="0"/>
      <p:bldP spid="68654" grpId="0"/>
      <p:bldP spid="68655" grpId="0"/>
      <p:bldP spid="68656" grpId="0"/>
      <p:bldP spid="68659" grpId="0"/>
      <p:bldP spid="68660"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8" name="Picture 48" descr="Cac vung chuc nang cua vo nao2">
            <a:extLst>
              <a:ext uri="{FF2B5EF4-FFF2-40B4-BE49-F238E27FC236}">
                <a16:creationId xmlns:a16="http://schemas.microsoft.com/office/drawing/2014/main" id="{0E635EA0-72C5-4335-8E62-B9AD61982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781" r="-4225" b="-197"/>
          <a:stretch>
            <a:fillRect/>
          </a:stretch>
        </p:blipFill>
        <p:spPr bwMode="auto">
          <a:xfrm>
            <a:off x="2438400" y="2209800"/>
            <a:ext cx="5638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4">
            <a:extLst>
              <a:ext uri="{FF2B5EF4-FFF2-40B4-BE49-F238E27FC236}">
                <a16:creationId xmlns:a16="http://schemas.microsoft.com/office/drawing/2014/main" id="{CB5F1F71-B167-454A-925F-B92AED8F391B}"/>
              </a:ext>
            </a:extLst>
          </p:cNvPr>
          <p:cNvSpPr txBox="1">
            <a:spLocks noChangeArrowheads="1"/>
          </p:cNvSpPr>
          <p:nvPr/>
        </p:nvSpPr>
        <p:spPr bwMode="auto">
          <a:xfrm>
            <a:off x="533400" y="14763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ahoma" panose="020B0604030504040204" pitchFamily="34" charset="0"/>
            </a:endParaRPr>
          </a:p>
        </p:txBody>
      </p:sp>
      <p:sp>
        <p:nvSpPr>
          <p:cNvPr id="15366" name="Text Box 6">
            <a:extLst>
              <a:ext uri="{FF2B5EF4-FFF2-40B4-BE49-F238E27FC236}">
                <a16:creationId xmlns:a16="http://schemas.microsoft.com/office/drawing/2014/main" id="{56B81EB2-CE5A-47B7-BD88-DCE54870F3E5}"/>
              </a:ext>
            </a:extLst>
          </p:cNvPr>
          <p:cNvSpPr txBox="1">
            <a:spLocks noChangeArrowheads="1"/>
          </p:cNvSpPr>
          <p:nvPr/>
        </p:nvSpPr>
        <p:spPr bwMode="auto">
          <a:xfrm>
            <a:off x="4800600" y="19812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FF0000"/>
                </a:solidFill>
              </a:rPr>
              <a:t>Rãnhđỉnh</a:t>
            </a:r>
          </a:p>
        </p:txBody>
      </p:sp>
      <p:sp>
        <p:nvSpPr>
          <p:cNvPr id="15367" name="Text Box 7">
            <a:extLst>
              <a:ext uri="{FF2B5EF4-FFF2-40B4-BE49-F238E27FC236}">
                <a16:creationId xmlns:a16="http://schemas.microsoft.com/office/drawing/2014/main" id="{1C3D3C8C-ABCE-49FC-833B-5DEB1457CE75}"/>
              </a:ext>
            </a:extLst>
          </p:cNvPr>
          <p:cNvSpPr txBox="1">
            <a:spLocks noChangeArrowheads="1"/>
          </p:cNvSpPr>
          <p:nvPr/>
        </p:nvSpPr>
        <p:spPr bwMode="auto">
          <a:xfrm>
            <a:off x="1600200" y="350520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000000"/>
                </a:solidFill>
              </a:rPr>
              <a:t>Thuỳ trán</a:t>
            </a:r>
          </a:p>
        </p:txBody>
      </p:sp>
      <p:sp>
        <p:nvSpPr>
          <p:cNvPr id="15369" name="Text Box 9">
            <a:extLst>
              <a:ext uri="{FF2B5EF4-FFF2-40B4-BE49-F238E27FC236}">
                <a16:creationId xmlns:a16="http://schemas.microsoft.com/office/drawing/2014/main" id="{CA3FC9F7-A60E-472A-A9A9-3B60E02B2F86}"/>
              </a:ext>
            </a:extLst>
          </p:cNvPr>
          <p:cNvSpPr txBox="1">
            <a:spLocks noChangeArrowheads="1"/>
          </p:cNvSpPr>
          <p:nvPr/>
        </p:nvSpPr>
        <p:spPr bwMode="auto">
          <a:xfrm>
            <a:off x="7772400" y="4038600"/>
            <a:ext cx="862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00"/>
                </a:solidFill>
              </a:rPr>
              <a:t>Thuỳ </a:t>
            </a:r>
          </a:p>
          <a:p>
            <a:r>
              <a:rPr lang="en-US" altLang="en-US" sz="2000" b="1">
                <a:solidFill>
                  <a:srgbClr val="000000"/>
                </a:solidFill>
              </a:rPr>
              <a:t>chẩm</a:t>
            </a:r>
          </a:p>
        </p:txBody>
      </p:sp>
      <p:sp>
        <p:nvSpPr>
          <p:cNvPr id="15370" name="Text Box 10">
            <a:extLst>
              <a:ext uri="{FF2B5EF4-FFF2-40B4-BE49-F238E27FC236}">
                <a16:creationId xmlns:a16="http://schemas.microsoft.com/office/drawing/2014/main" id="{5BFF9774-7F94-4A0D-89B3-DD8E6314EAC1}"/>
              </a:ext>
            </a:extLst>
          </p:cNvPr>
          <p:cNvSpPr txBox="1">
            <a:spLocks noChangeArrowheads="1"/>
          </p:cNvSpPr>
          <p:nvPr/>
        </p:nvSpPr>
        <p:spPr bwMode="auto">
          <a:xfrm>
            <a:off x="1295400" y="469265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FF0000"/>
                </a:solidFill>
              </a:rPr>
              <a:t>Rãnh </a:t>
            </a:r>
          </a:p>
          <a:p>
            <a:r>
              <a:rPr lang="en-US" altLang="en-US" b="1">
                <a:solidFill>
                  <a:srgbClr val="FF0000"/>
                </a:solidFill>
              </a:rPr>
              <a:t>thái dương</a:t>
            </a:r>
          </a:p>
        </p:txBody>
      </p:sp>
      <p:sp>
        <p:nvSpPr>
          <p:cNvPr id="15382" name="Text Box 22">
            <a:extLst>
              <a:ext uri="{FF2B5EF4-FFF2-40B4-BE49-F238E27FC236}">
                <a16:creationId xmlns:a16="http://schemas.microsoft.com/office/drawing/2014/main" id="{5D701578-5A4F-4855-B4BC-9B92D472A8D0}"/>
              </a:ext>
            </a:extLst>
          </p:cNvPr>
          <p:cNvSpPr txBox="1">
            <a:spLocks noChangeArrowheads="1"/>
          </p:cNvSpPr>
          <p:nvPr/>
        </p:nvSpPr>
        <p:spPr bwMode="auto">
          <a:xfrm>
            <a:off x="4110038" y="534828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0099"/>
                </a:solidFill>
                <a:latin typeface="Tahoma" panose="020B0604030504040204" pitchFamily="34" charset="0"/>
              </a:rPr>
              <a:t>8</a:t>
            </a:r>
          </a:p>
        </p:txBody>
      </p:sp>
      <p:sp>
        <p:nvSpPr>
          <p:cNvPr id="15386" name="Text Box 26">
            <a:extLst>
              <a:ext uri="{FF2B5EF4-FFF2-40B4-BE49-F238E27FC236}">
                <a16:creationId xmlns:a16="http://schemas.microsoft.com/office/drawing/2014/main" id="{8B371A36-DE41-4B07-A4DE-C21998DB4A86}"/>
              </a:ext>
            </a:extLst>
          </p:cNvPr>
          <p:cNvSpPr txBox="1">
            <a:spLocks noChangeArrowheads="1"/>
          </p:cNvSpPr>
          <p:nvPr/>
        </p:nvSpPr>
        <p:spPr bwMode="auto">
          <a:xfrm>
            <a:off x="7772400" y="4953000"/>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99"/>
                </a:solidFill>
              </a:rPr>
              <a:t>Vùng thị giác</a:t>
            </a:r>
          </a:p>
        </p:txBody>
      </p:sp>
      <p:sp>
        <p:nvSpPr>
          <p:cNvPr id="15387" name="Text Box 27">
            <a:extLst>
              <a:ext uri="{FF2B5EF4-FFF2-40B4-BE49-F238E27FC236}">
                <a16:creationId xmlns:a16="http://schemas.microsoft.com/office/drawing/2014/main" id="{05DDD292-8851-432B-AF06-16DDABD47653}"/>
              </a:ext>
            </a:extLst>
          </p:cNvPr>
          <p:cNvSpPr txBox="1">
            <a:spLocks noChangeArrowheads="1"/>
          </p:cNvSpPr>
          <p:nvPr/>
        </p:nvSpPr>
        <p:spPr bwMode="auto">
          <a:xfrm>
            <a:off x="5715000" y="6384925"/>
            <a:ext cx="208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99"/>
                </a:solidFill>
              </a:rPr>
              <a:t>Vùng thính giác</a:t>
            </a:r>
          </a:p>
        </p:txBody>
      </p:sp>
      <p:sp>
        <p:nvSpPr>
          <p:cNvPr id="15388" name="Text Box 28">
            <a:extLst>
              <a:ext uri="{FF2B5EF4-FFF2-40B4-BE49-F238E27FC236}">
                <a16:creationId xmlns:a16="http://schemas.microsoft.com/office/drawing/2014/main" id="{57443CED-E953-4339-A1BF-089A582D2396}"/>
              </a:ext>
            </a:extLst>
          </p:cNvPr>
          <p:cNvSpPr txBox="1">
            <a:spLocks noChangeArrowheads="1"/>
          </p:cNvSpPr>
          <p:nvPr/>
        </p:nvSpPr>
        <p:spPr bwMode="auto">
          <a:xfrm>
            <a:off x="6324600" y="1431925"/>
            <a:ext cx="127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99"/>
                </a:solidFill>
              </a:rPr>
              <a:t>Vùng </a:t>
            </a:r>
          </a:p>
          <a:p>
            <a:r>
              <a:rPr lang="en-US" altLang="en-US" sz="2000" b="1">
                <a:solidFill>
                  <a:srgbClr val="000099"/>
                </a:solidFill>
              </a:rPr>
              <a:t>cảm giác</a:t>
            </a:r>
          </a:p>
        </p:txBody>
      </p:sp>
      <p:sp>
        <p:nvSpPr>
          <p:cNvPr id="26636" name="Line 29">
            <a:extLst>
              <a:ext uri="{FF2B5EF4-FFF2-40B4-BE49-F238E27FC236}">
                <a16:creationId xmlns:a16="http://schemas.microsoft.com/office/drawing/2014/main" id="{A7FA4A37-25E3-4730-B602-C9D75FE37432}"/>
              </a:ext>
            </a:extLst>
          </p:cNvPr>
          <p:cNvSpPr>
            <a:spLocks noChangeShapeType="1"/>
          </p:cNvSpPr>
          <p:nvPr/>
        </p:nvSpPr>
        <p:spPr bwMode="auto">
          <a:xfrm>
            <a:off x="1447800" y="162877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0" name="Text Box 30">
            <a:extLst>
              <a:ext uri="{FF2B5EF4-FFF2-40B4-BE49-F238E27FC236}">
                <a16:creationId xmlns:a16="http://schemas.microsoft.com/office/drawing/2014/main" id="{9FC0BE7C-8960-469E-B730-69A50D6AE74E}"/>
              </a:ext>
            </a:extLst>
          </p:cNvPr>
          <p:cNvSpPr txBox="1">
            <a:spLocks noChangeArrowheads="1"/>
          </p:cNvSpPr>
          <p:nvPr/>
        </p:nvSpPr>
        <p:spPr bwMode="auto">
          <a:xfrm>
            <a:off x="152400" y="227012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99"/>
                </a:solidFill>
              </a:rPr>
              <a:t>Vùng vận động</a:t>
            </a:r>
          </a:p>
        </p:txBody>
      </p:sp>
      <p:sp>
        <p:nvSpPr>
          <p:cNvPr id="15391" name="Text Box 31">
            <a:extLst>
              <a:ext uri="{FF2B5EF4-FFF2-40B4-BE49-F238E27FC236}">
                <a16:creationId xmlns:a16="http://schemas.microsoft.com/office/drawing/2014/main" id="{6D8BC988-5584-48C0-9B12-E406EF864CD7}"/>
              </a:ext>
            </a:extLst>
          </p:cNvPr>
          <p:cNvSpPr txBox="1">
            <a:spLocks noChangeArrowheads="1"/>
          </p:cNvSpPr>
          <p:nvPr/>
        </p:nvSpPr>
        <p:spPr bwMode="auto">
          <a:xfrm>
            <a:off x="0" y="3581400"/>
            <a:ext cx="1981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99"/>
                </a:solidFill>
              </a:rPr>
              <a:t>Vùng vận động</a:t>
            </a:r>
            <a:r>
              <a:rPr lang="en-US" altLang="en-US" sz="2000"/>
              <a:t> </a:t>
            </a:r>
            <a:r>
              <a:rPr lang="en-US" altLang="en-US" sz="2000" b="1">
                <a:solidFill>
                  <a:srgbClr val="000099"/>
                </a:solidFill>
              </a:rPr>
              <a:t>ngôn ngữ </a:t>
            </a:r>
            <a:r>
              <a:rPr lang="en-US" altLang="en-US" sz="2000" b="1">
                <a:solidFill>
                  <a:srgbClr val="009900"/>
                </a:solidFill>
              </a:rPr>
              <a:t>(nói,viết)</a:t>
            </a:r>
          </a:p>
        </p:txBody>
      </p:sp>
      <p:sp>
        <p:nvSpPr>
          <p:cNvPr id="15392" name="Text Box 32">
            <a:extLst>
              <a:ext uri="{FF2B5EF4-FFF2-40B4-BE49-F238E27FC236}">
                <a16:creationId xmlns:a16="http://schemas.microsoft.com/office/drawing/2014/main" id="{C18B1547-2141-4336-8966-17DB9EE37435}"/>
              </a:ext>
            </a:extLst>
          </p:cNvPr>
          <p:cNvSpPr txBox="1">
            <a:spLocks noChangeArrowheads="1"/>
          </p:cNvSpPr>
          <p:nvPr/>
        </p:nvSpPr>
        <p:spPr bwMode="auto">
          <a:xfrm>
            <a:off x="7620000" y="1066800"/>
            <a:ext cx="152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99"/>
                </a:solidFill>
              </a:rPr>
              <a:t>Vùng hiểu</a:t>
            </a:r>
          </a:p>
          <a:p>
            <a:r>
              <a:rPr lang="en-US" altLang="en-US" sz="2000" b="1">
                <a:solidFill>
                  <a:srgbClr val="000099"/>
                </a:solidFill>
              </a:rPr>
              <a:t> tiếng nói</a:t>
            </a:r>
          </a:p>
        </p:txBody>
      </p:sp>
      <p:sp>
        <p:nvSpPr>
          <p:cNvPr id="15393" name="Line 33">
            <a:extLst>
              <a:ext uri="{FF2B5EF4-FFF2-40B4-BE49-F238E27FC236}">
                <a16:creationId xmlns:a16="http://schemas.microsoft.com/office/drawing/2014/main" id="{9C4B5E2B-5541-47A5-A4CE-0476C5FCABDE}"/>
              </a:ext>
            </a:extLst>
          </p:cNvPr>
          <p:cNvSpPr>
            <a:spLocks noChangeShapeType="1"/>
          </p:cNvSpPr>
          <p:nvPr/>
        </p:nvSpPr>
        <p:spPr bwMode="auto">
          <a:xfrm flipH="1">
            <a:off x="6400800" y="1828800"/>
            <a:ext cx="1752600" cy="2133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4" name="Text Box 34">
            <a:extLst>
              <a:ext uri="{FF2B5EF4-FFF2-40B4-BE49-F238E27FC236}">
                <a16:creationId xmlns:a16="http://schemas.microsoft.com/office/drawing/2014/main" id="{FE7A4E32-6EDA-4B84-A9F0-613E7C2C694D}"/>
              </a:ext>
            </a:extLst>
          </p:cNvPr>
          <p:cNvSpPr txBox="1">
            <a:spLocks noChangeArrowheads="1"/>
          </p:cNvSpPr>
          <p:nvPr/>
        </p:nvSpPr>
        <p:spPr bwMode="auto">
          <a:xfrm>
            <a:off x="7696200" y="2667000"/>
            <a:ext cx="1616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99"/>
                </a:solidFill>
              </a:rPr>
              <a:t>Vùng hiểu chữ viết</a:t>
            </a:r>
          </a:p>
        </p:txBody>
      </p:sp>
      <p:sp>
        <p:nvSpPr>
          <p:cNvPr id="15395" name="Line 35">
            <a:extLst>
              <a:ext uri="{FF2B5EF4-FFF2-40B4-BE49-F238E27FC236}">
                <a16:creationId xmlns:a16="http://schemas.microsoft.com/office/drawing/2014/main" id="{72791984-10AB-4518-8220-9575E0C07CBE}"/>
              </a:ext>
            </a:extLst>
          </p:cNvPr>
          <p:cNvSpPr>
            <a:spLocks noChangeShapeType="1"/>
          </p:cNvSpPr>
          <p:nvPr/>
        </p:nvSpPr>
        <p:spPr bwMode="auto">
          <a:xfrm flipH="1">
            <a:off x="6934200" y="3200400"/>
            <a:ext cx="762000" cy="838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7" name="Text Box 37">
            <a:extLst>
              <a:ext uri="{FF2B5EF4-FFF2-40B4-BE49-F238E27FC236}">
                <a16:creationId xmlns:a16="http://schemas.microsoft.com/office/drawing/2014/main" id="{F6D3FA83-24B5-49CA-A498-1BADDDC670BF}"/>
              </a:ext>
            </a:extLst>
          </p:cNvPr>
          <p:cNvSpPr txBox="1">
            <a:spLocks noChangeArrowheads="1"/>
          </p:cNvSpPr>
          <p:nvPr/>
        </p:nvSpPr>
        <p:spPr bwMode="auto">
          <a:xfrm>
            <a:off x="1981200" y="5486400"/>
            <a:ext cx="167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99"/>
                </a:solidFill>
              </a:rPr>
              <a:t>Vùng vị giác</a:t>
            </a:r>
          </a:p>
        </p:txBody>
      </p:sp>
      <p:sp>
        <p:nvSpPr>
          <p:cNvPr id="15398" name="Line 38">
            <a:extLst>
              <a:ext uri="{FF2B5EF4-FFF2-40B4-BE49-F238E27FC236}">
                <a16:creationId xmlns:a16="http://schemas.microsoft.com/office/drawing/2014/main" id="{5EDD4AF8-5633-426E-9F3D-782C213787C2}"/>
              </a:ext>
            </a:extLst>
          </p:cNvPr>
          <p:cNvSpPr>
            <a:spLocks noChangeShapeType="1"/>
          </p:cNvSpPr>
          <p:nvPr/>
        </p:nvSpPr>
        <p:spPr bwMode="auto">
          <a:xfrm>
            <a:off x="1676400" y="4114800"/>
            <a:ext cx="1828800" cy="3048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9" name="Line 39">
            <a:extLst>
              <a:ext uri="{FF2B5EF4-FFF2-40B4-BE49-F238E27FC236}">
                <a16:creationId xmlns:a16="http://schemas.microsoft.com/office/drawing/2014/main" id="{6A8CAC0E-9C02-4C24-A0AD-32887F8BF18B}"/>
              </a:ext>
            </a:extLst>
          </p:cNvPr>
          <p:cNvSpPr>
            <a:spLocks noChangeShapeType="1"/>
          </p:cNvSpPr>
          <p:nvPr/>
        </p:nvSpPr>
        <p:spPr bwMode="auto">
          <a:xfrm flipH="1" flipV="1">
            <a:off x="5410200" y="4572000"/>
            <a:ext cx="1524000" cy="18288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0" name="Line 40">
            <a:extLst>
              <a:ext uri="{FF2B5EF4-FFF2-40B4-BE49-F238E27FC236}">
                <a16:creationId xmlns:a16="http://schemas.microsoft.com/office/drawing/2014/main" id="{78D61053-854B-4728-AD03-A69CD4B7FB12}"/>
              </a:ext>
            </a:extLst>
          </p:cNvPr>
          <p:cNvSpPr>
            <a:spLocks noChangeShapeType="1"/>
          </p:cNvSpPr>
          <p:nvPr/>
        </p:nvSpPr>
        <p:spPr bwMode="auto">
          <a:xfrm flipH="1" flipV="1">
            <a:off x="7543800" y="4572000"/>
            <a:ext cx="533400" cy="4572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1" name="Line 41">
            <a:extLst>
              <a:ext uri="{FF2B5EF4-FFF2-40B4-BE49-F238E27FC236}">
                <a16:creationId xmlns:a16="http://schemas.microsoft.com/office/drawing/2014/main" id="{93E41119-B0D9-4427-B99D-04A575ED6354}"/>
              </a:ext>
            </a:extLst>
          </p:cNvPr>
          <p:cNvSpPr>
            <a:spLocks noChangeShapeType="1"/>
          </p:cNvSpPr>
          <p:nvPr/>
        </p:nvSpPr>
        <p:spPr bwMode="auto">
          <a:xfrm>
            <a:off x="1981200" y="2819400"/>
            <a:ext cx="2667000" cy="3810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2" name="Line 42">
            <a:extLst>
              <a:ext uri="{FF2B5EF4-FFF2-40B4-BE49-F238E27FC236}">
                <a16:creationId xmlns:a16="http://schemas.microsoft.com/office/drawing/2014/main" id="{B49B829D-4C24-46E9-AA2C-4819CE3D86D2}"/>
              </a:ext>
            </a:extLst>
          </p:cNvPr>
          <p:cNvSpPr>
            <a:spLocks noChangeShapeType="1"/>
          </p:cNvSpPr>
          <p:nvPr/>
        </p:nvSpPr>
        <p:spPr bwMode="auto">
          <a:xfrm flipH="1">
            <a:off x="5410200" y="2133600"/>
            <a:ext cx="914400" cy="8382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3" name="Text Box 43">
            <a:extLst>
              <a:ext uri="{FF2B5EF4-FFF2-40B4-BE49-F238E27FC236}">
                <a16:creationId xmlns:a16="http://schemas.microsoft.com/office/drawing/2014/main" id="{472079A8-73B4-4D0B-8D04-F4D9229B0479}"/>
              </a:ext>
            </a:extLst>
          </p:cNvPr>
          <p:cNvSpPr txBox="1">
            <a:spLocks noChangeArrowheads="1"/>
          </p:cNvSpPr>
          <p:nvPr/>
        </p:nvSpPr>
        <p:spPr bwMode="auto">
          <a:xfrm>
            <a:off x="3276600" y="6172200"/>
            <a:ext cx="2214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00"/>
                </a:solidFill>
              </a:rPr>
              <a:t>Thuỳ thái dương</a:t>
            </a:r>
          </a:p>
        </p:txBody>
      </p:sp>
      <p:sp>
        <p:nvSpPr>
          <p:cNvPr id="26650" name="Rectangle 44">
            <a:extLst>
              <a:ext uri="{FF2B5EF4-FFF2-40B4-BE49-F238E27FC236}">
                <a16:creationId xmlns:a16="http://schemas.microsoft.com/office/drawing/2014/main" id="{F2A2748F-6C45-4149-9661-AD9AEDD07E8D}"/>
              </a:ext>
            </a:extLst>
          </p:cNvPr>
          <p:cNvSpPr>
            <a:spLocks noChangeArrowheads="1"/>
          </p:cNvSpPr>
          <p:nvPr/>
        </p:nvSpPr>
        <p:spPr bwMode="auto">
          <a:xfrm>
            <a:off x="0" y="0"/>
            <a:ext cx="9144000" cy="685800"/>
          </a:xfrm>
          <a:prstGeom prst="rect">
            <a:avLst/>
          </a:prstGeom>
          <a:gradFill rotWithShape="1">
            <a:gsLst>
              <a:gs pos="0">
                <a:srgbClr val="00CC00"/>
              </a:gs>
              <a:gs pos="100000">
                <a:schemeClr val="bg1"/>
              </a:gs>
            </a:gsLst>
            <a:lin ang="5400000" scaled="1"/>
          </a:gra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u="sng">
                <a:solidFill>
                  <a:srgbClr val="FF0000"/>
                </a:solidFill>
              </a:rPr>
              <a:t>BÀI 47</a:t>
            </a:r>
            <a:r>
              <a:rPr lang="en-US" altLang="en-US" sz="2400" b="1">
                <a:solidFill>
                  <a:srgbClr val="FF0000"/>
                </a:solidFill>
              </a:rPr>
              <a:t>:</a:t>
            </a:r>
            <a:r>
              <a:rPr lang="en-US" altLang="en-US" sz="2400" b="1"/>
              <a:t>     </a:t>
            </a:r>
            <a:r>
              <a:rPr lang="en-US" altLang="en-US" sz="2400" b="1" u="sng">
                <a:solidFill>
                  <a:srgbClr val="FF0000"/>
                </a:solidFill>
              </a:rPr>
              <a:t>ĐẠI NÃO</a:t>
            </a:r>
          </a:p>
        </p:txBody>
      </p:sp>
      <p:sp>
        <p:nvSpPr>
          <p:cNvPr id="26651" name="Oval 45">
            <a:extLst>
              <a:ext uri="{FF2B5EF4-FFF2-40B4-BE49-F238E27FC236}">
                <a16:creationId xmlns:a16="http://schemas.microsoft.com/office/drawing/2014/main" id="{EF123FF1-0EB2-4A9C-BAD9-1CFE67C6F863}"/>
              </a:ext>
            </a:extLst>
          </p:cNvPr>
          <p:cNvSpPr>
            <a:spLocks noChangeArrowheads="1"/>
          </p:cNvSpPr>
          <p:nvPr/>
        </p:nvSpPr>
        <p:spPr bwMode="auto">
          <a:xfrm>
            <a:off x="0" y="0"/>
            <a:ext cx="990600" cy="685800"/>
          </a:xfrm>
          <a:prstGeom prst="ellipse">
            <a:avLst/>
          </a:prstGeom>
          <a:solidFill>
            <a:schemeClr val="accent1"/>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FF0000"/>
                </a:solidFill>
              </a:rPr>
              <a:t>TIẾT 49</a:t>
            </a:r>
          </a:p>
        </p:txBody>
      </p:sp>
      <p:sp>
        <p:nvSpPr>
          <p:cNvPr id="15406" name="Rectangle 46">
            <a:extLst>
              <a:ext uri="{FF2B5EF4-FFF2-40B4-BE49-F238E27FC236}">
                <a16:creationId xmlns:a16="http://schemas.microsoft.com/office/drawing/2014/main" id="{5FAFEEFD-378F-4C6F-ABBF-C48D5982AED4}"/>
              </a:ext>
            </a:extLst>
          </p:cNvPr>
          <p:cNvSpPr>
            <a:spLocks noChangeArrowheads="1"/>
          </p:cNvSpPr>
          <p:nvPr/>
        </p:nvSpPr>
        <p:spPr bwMode="auto">
          <a:xfrm>
            <a:off x="0" y="1050925"/>
            <a:ext cx="501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rPr>
              <a:t>II.</a:t>
            </a:r>
            <a:r>
              <a:rPr lang="en-US" altLang="en-US" sz="2000" b="1" u="sng">
                <a:solidFill>
                  <a:srgbClr val="FF0000"/>
                </a:solidFill>
              </a:rPr>
              <a:t> Sự phân vùng chức năng của đại não</a:t>
            </a:r>
          </a:p>
        </p:txBody>
      </p:sp>
      <p:sp>
        <p:nvSpPr>
          <p:cNvPr id="26653" name="Rectangle 47">
            <a:extLst>
              <a:ext uri="{FF2B5EF4-FFF2-40B4-BE49-F238E27FC236}">
                <a16:creationId xmlns:a16="http://schemas.microsoft.com/office/drawing/2014/main" id="{1C1B47A3-10BC-4AC7-A921-8837FFDC1479}"/>
              </a:ext>
            </a:extLst>
          </p:cNvPr>
          <p:cNvSpPr>
            <a:spLocks noChangeArrowheads="1"/>
          </p:cNvSpPr>
          <p:nvPr/>
        </p:nvSpPr>
        <p:spPr bwMode="auto">
          <a:xfrm>
            <a:off x="0" y="685800"/>
            <a:ext cx="2792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rPr>
              <a:t>I.</a:t>
            </a:r>
            <a:r>
              <a:rPr lang="en-US" altLang="en-US" sz="2000" b="1" u="sng">
                <a:solidFill>
                  <a:srgbClr val="FF0000"/>
                </a:solidFill>
              </a:rPr>
              <a:t> Cấu tạo của đại não</a:t>
            </a:r>
          </a:p>
        </p:txBody>
      </p:sp>
      <p:sp>
        <p:nvSpPr>
          <p:cNvPr id="15409" name="Text Box 49">
            <a:extLst>
              <a:ext uri="{FF2B5EF4-FFF2-40B4-BE49-F238E27FC236}">
                <a16:creationId xmlns:a16="http://schemas.microsoft.com/office/drawing/2014/main" id="{523B886D-432B-434A-B7A9-7FD1DA0E1957}"/>
              </a:ext>
            </a:extLst>
          </p:cNvPr>
          <p:cNvSpPr txBox="1">
            <a:spLocks noChangeArrowheads="1"/>
          </p:cNvSpPr>
          <p:nvPr/>
        </p:nvSpPr>
        <p:spPr bwMode="auto">
          <a:xfrm>
            <a:off x="6851650" y="236220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000000"/>
                </a:solidFill>
              </a:rPr>
              <a:t>Thuỳ trán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06"/>
                                        </p:tgtEl>
                                        <p:attrNameLst>
                                          <p:attrName>style.visibility</p:attrName>
                                        </p:attrNameLst>
                                      </p:cBhvr>
                                      <p:to>
                                        <p:strVal val="visible"/>
                                      </p:to>
                                    </p:set>
                                    <p:animEffect transition="in" filter="blinds(horizontal)">
                                      <p:cBhvr>
                                        <p:cTn id="7" dur="500"/>
                                        <p:tgtEl>
                                          <p:spTgt spid="154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5408"/>
                                        </p:tgtEl>
                                        <p:attrNameLst>
                                          <p:attrName>style.visibility</p:attrName>
                                        </p:attrNameLst>
                                      </p:cBhvr>
                                      <p:to>
                                        <p:strVal val="visible"/>
                                      </p:to>
                                    </p:set>
                                    <p:anim calcmode="lin" valueType="num">
                                      <p:cBhvr>
                                        <p:cTn id="12" dur="500" fill="hold"/>
                                        <p:tgtEl>
                                          <p:spTgt spid="15408"/>
                                        </p:tgtEl>
                                        <p:attrNameLst>
                                          <p:attrName>ppt_w</p:attrName>
                                        </p:attrNameLst>
                                      </p:cBhvr>
                                      <p:tavLst>
                                        <p:tav tm="0">
                                          <p:val>
                                            <p:fltVal val="0"/>
                                          </p:val>
                                        </p:tav>
                                        <p:tav tm="100000">
                                          <p:val>
                                            <p:strVal val="#ppt_w"/>
                                          </p:val>
                                        </p:tav>
                                      </p:tavLst>
                                    </p:anim>
                                    <p:anim calcmode="lin" valueType="num">
                                      <p:cBhvr>
                                        <p:cTn id="13" dur="500" fill="hold"/>
                                        <p:tgtEl>
                                          <p:spTgt spid="15408"/>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5382"/>
                                        </p:tgtEl>
                                        <p:attrNameLst>
                                          <p:attrName>style.visibility</p:attrName>
                                        </p:attrNameLst>
                                      </p:cBhvr>
                                      <p:to>
                                        <p:strVal val="visible"/>
                                      </p:to>
                                    </p:set>
                                    <p:anim calcmode="lin" valueType="num">
                                      <p:cBhvr>
                                        <p:cTn id="16" dur="500" fill="hold"/>
                                        <p:tgtEl>
                                          <p:spTgt spid="15382"/>
                                        </p:tgtEl>
                                        <p:attrNameLst>
                                          <p:attrName>ppt_w</p:attrName>
                                        </p:attrNameLst>
                                      </p:cBhvr>
                                      <p:tavLst>
                                        <p:tav tm="0">
                                          <p:val>
                                            <p:fltVal val="0"/>
                                          </p:val>
                                        </p:tav>
                                        <p:tav tm="100000">
                                          <p:val>
                                            <p:strVal val="#ppt_w"/>
                                          </p:val>
                                        </p:tav>
                                      </p:tavLst>
                                    </p:anim>
                                    <p:anim calcmode="lin" valueType="num">
                                      <p:cBhvr>
                                        <p:cTn id="17" dur="500" fill="hold"/>
                                        <p:tgtEl>
                                          <p:spTgt spid="15382"/>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5403"/>
                                        </p:tgtEl>
                                        <p:attrNameLst>
                                          <p:attrName>style.visibility</p:attrName>
                                        </p:attrNameLst>
                                      </p:cBhvr>
                                      <p:to>
                                        <p:strVal val="visible"/>
                                      </p:to>
                                    </p:set>
                                    <p:anim calcmode="lin" valueType="num">
                                      <p:cBhvr>
                                        <p:cTn id="22" dur="500" fill="hold"/>
                                        <p:tgtEl>
                                          <p:spTgt spid="15403"/>
                                        </p:tgtEl>
                                        <p:attrNameLst>
                                          <p:attrName>ppt_w</p:attrName>
                                        </p:attrNameLst>
                                      </p:cBhvr>
                                      <p:tavLst>
                                        <p:tav tm="0">
                                          <p:val>
                                            <p:fltVal val="0"/>
                                          </p:val>
                                        </p:tav>
                                        <p:tav tm="100000">
                                          <p:val>
                                            <p:strVal val="#ppt_w"/>
                                          </p:val>
                                        </p:tav>
                                      </p:tavLst>
                                    </p:anim>
                                    <p:anim calcmode="lin" valueType="num">
                                      <p:cBhvr>
                                        <p:cTn id="23" dur="500" fill="hold"/>
                                        <p:tgtEl>
                                          <p:spTgt spid="15403"/>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15409"/>
                                        </p:tgtEl>
                                        <p:attrNameLst>
                                          <p:attrName>style.visibility</p:attrName>
                                        </p:attrNameLst>
                                      </p:cBhvr>
                                      <p:to>
                                        <p:strVal val="visible"/>
                                      </p:to>
                                    </p:set>
                                    <p:anim calcmode="lin" valueType="num">
                                      <p:cBhvr>
                                        <p:cTn id="26" dur="500" fill="hold"/>
                                        <p:tgtEl>
                                          <p:spTgt spid="15409"/>
                                        </p:tgtEl>
                                        <p:attrNameLst>
                                          <p:attrName>ppt_w</p:attrName>
                                        </p:attrNameLst>
                                      </p:cBhvr>
                                      <p:tavLst>
                                        <p:tav tm="0">
                                          <p:val>
                                            <p:fltVal val="0"/>
                                          </p:val>
                                        </p:tav>
                                        <p:tav tm="100000">
                                          <p:val>
                                            <p:strVal val="#ppt_w"/>
                                          </p:val>
                                        </p:tav>
                                      </p:tavLst>
                                    </p:anim>
                                    <p:anim calcmode="lin" valueType="num">
                                      <p:cBhvr>
                                        <p:cTn id="27" dur="500" fill="hold"/>
                                        <p:tgtEl>
                                          <p:spTgt spid="15409"/>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15370"/>
                                        </p:tgtEl>
                                        <p:attrNameLst>
                                          <p:attrName>style.visibility</p:attrName>
                                        </p:attrNameLst>
                                      </p:cBhvr>
                                      <p:to>
                                        <p:strVal val="visible"/>
                                      </p:to>
                                    </p:set>
                                    <p:anim calcmode="lin" valueType="num">
                                      <p:cBhvr>
                                        <p:cTn id="30" dur="500" fill="hold"/>
                                        <p:tgtEl>
                                          <p:spTgt spid="15370"/>
                                        </p:tgtEl>
                                        <p:attrNameLst>
                                          <p:attrName>ppt_w</p:attrName>
                                        </p:attrNameLst>
                                      </p:cBhvr>
                                      <p:tavLst>
                                        <p:tav tm="0">
                                          <p:val>
                                            <p:fltVal val="0"/>
                                          </p:val>
                                        </p:tav>
                                        <p:tav tm="100000">
                                          <p:val>
                                            <p:strVal val="#ppt_w"/>
                                          </p:val>
                                        </p:tav>
                                      </p:tavLst>
                                    </p:anim>
                                    <p:anim calcmode="lin" valueType="num">
                                      <p:cBhvr>
                                        <p:cTn id="31" dur="500" fill="hold"/>
                                        <p:tgtEl>
                                          <p:spTgt spid="15370"/>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5366"/>
                                        </p:tgtEl>
                                        <p:attrNameLst>
                                          <p:attrName>style.visibility</p:attrName>
                                        </p:attrNameLst>
                                      </p:cBhvr>
                                      <p:to>
                                        <p:strVal val="visible"/>
                                      </p:to>
                                    </p:set>
                                    <p:anim calcmode="lin" valueType="num">
                                      <p:cBhvr>
                                        <p:cTn id="34" dur="500" fill="hold"/>
                                        <p:tgtEl>
                                          <p:spTgt spid="15366"/>
                                        </p:tgtEl>
                                        <p:attrNameLst>
                                          <p:attrName>ppt_w</p:attrName>
                                        </p:attrNameLst>
                                      </p:cBhvr>
                                      <p:tavLst>
                                        <p:tav tm="0">
                                          <p:val>
                                            <p:fltVal val="0"/>
                                          </p:val>
                                        </p:tav>
                                        <p:tav tm="100000">
                                          <p:val>
                                            <p:strVal val="#ppt_w"/>
                                          </p:val>
                                        </p:tav>
                                      </p:tavLst>
                                    </p:anim>
                                    <p:anim calcmode="lin" valueType="num">
                                      <p:cBhvr>
                                        <p:cTn id="35" dur="500" fill="hold"/>
                                        <p:tgtEl>
                                          <p:spTgt spid="15366"/>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15367"/>
                                        </p:tgtEl>
                                        <p:attrNameLst>
                                          <p:attrName>style.visibility</p:attrName>
                                        </p:attrNameLst>
                                      </p:cBhvr>
                                      <p:to>
                                        <p:strVal val="visible"/>
                                      </p:to>
                                    </p:set>
                                    <p:anim calcmode="lin" valueType="num">
                                      <p:cBhvr>
                                        <p:cTn id="38" dur="500" fill="hold"/>
                                        <p:tgtEl>
                                          <p:spTgt spid="15367"/>
                                        </p:tgtEl>
                                        <p:attrNameLst>
                                          <p:attrName>ppt_w</p:attrName>
                                        </p:attrNameLst>
                                      </p:cBhvr>
                                      <p:tavLst>
                                        <p:tav tm="0">
                                          <p:val>
                                            <p:fltVal val="0"/>
                                          </p:val>
                                        </p:tav>
                                        <p:tav tm="100000">
                                          <p:val>
                                            <p:strVal val="#ppt_w"/>
                                          </p:val>
                                        </p:tav>
                                      </p:tavLst>
                                    </p:anim>
                                    <p:anim calcmode="lin" valueType="num">
                                      <p:cBhvr>
                                        <p:cTn id="39" dur="500" fill="hold"/>
                                        <p:tgtEl>
                                          <p:spTgt spid="15367"/>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15369"/>
                                        </p:tgtEl>
                                        <p:attrNameLst>
                                          <p:attrName>style.visibility</p:attrName>
                                        </p:attrNameLst>
                                      </p:cBhvr>
                                      <p:to>
                                        <p:strVal val="visible"/>
                                      </p:to>
                                    </p:set>
                                    <p:anim calcmode="lin" valueType="num">
                                      <p:cBhvr>
                                        <p:cTn id="42" dur="500" fill="hold"/>
                                        <p:tgtEl>
                                          <p:spTgt spid="15369"/>
                                        </p:tgtEl>
                                        <p:attrNameLst>
                                          <p:attrName>ppt_w</p:attrName>
                                        </p:attrNameLst>
                                      </p:cBhvr>
                                      <p:tavLst>
                                        <p:tav tm="0">
                                          <p:val>
                                            <p:fltVal val="0"/>
                                          </p:val>
                                        </p:tav>
                                        <p:tav tm="100000">
                                          <p:val>
                                            <p:strVal val="#ppt_w"/>
                                          </p:val>
                                        </p:tav>
                                      </p:tavLst>
                                    </p:anim>
                                    <p:anim calcmode="lin" valueType="num">
                                      <p:cBhvr>
                                        <p:cTn id="43" dur="500" fill="hold"/>
                                        <p:tgtEl>
                                          <p:spTgt spid="15369"/>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5386"/>
                                        </p:tgtEl>
                                        <p:attrNameLst>
                                          <p:attrName>style.visibility</p:attrName>
                                        </p:attrNameLst>
                                      </p:cBhvr>
                                      <p:to>
                                        <p:strVal val="visible"/>
                                      </p:to>
                                    </p:set>
                                    <p:anim calcmode="lin" valueType="num">
                                      <p:cBhvr>
                                        <p:cTn id="48" dur="500" fill="hold"/>
                                        <p:tgtEl>
                                          <p:spTgt spid="15386"/>
                                        </p:tgtEl>
                                        <p:attrNameLst>
                                          <p:attrName>ppt_w</p:attrName>
                                        </p:attrNameLst>
                                      </p:cBhvr>
                                      <p:tavLst>
                                        <p:tav tm="0">
                                          <p:val>
                                            <p:fltVal val="0"/>
                                          </p:val>
                                        </p:tav>
                                        <p:tav tm="100000">
                                          <p:val>
                                            <p:strVal val="#ppt_w"/>
                                          </p:val>
                                        </p:tav>
                                      </p:tavLst>
                                    </p:anim>
                                    <p:anim calcmode="lin" valueType="num">
                                      <p:cBhvr>
                                        <p:cTn id="49" dur="500" fill="hold"/>
                                        <p:tgtEl>
                                          <p:spTgt spid="15386"/>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15400"/>
                                        </p:tgtEl>
                                        <p:attrNameLst>
                                          <p:attrName>style.visibility</p:attrName>
                                        </p:attrNameLst>
                                      </p:cBhvr>
                                      <p:to>
                                        <p:strVal val="visible"/>
                                      </p:to>
                                    </p:set>
                                    <p:anim calcmode="lin" valueType="num">
                                      <p:cBhvr>
                                        <p:cTn id="52" dur="500" fill="hold"/>
                                        <p:tgtEl>
                                          <p:spTgt spid="15400"/>
                                        </p:tgtEl>
                                        <p:attrNameLst>
                                          <p:attrName>ppt_w</p:attrName>
                                        </p:attrNameLst>
                                      </p:cBhvr>
                                      <p:tavLst>
                                        <p:tav tm="0">
                                          <p:val>
                                            <p:fltVal val="0"/>
                                          </p:val>
                                        </p:tav>
                                        <p:tav tm="100000">
                                          <p:val>
                                            <p:strVal val="#ppt_w"/>
                                          </p:val>
                                        </p:tav>
                                      </p:tavLst>
                                    </p:anim>
                                    <p:anim calcmode="lin" valueType="num">
                                      <p:cBhvr>
                                        <p:cTn id="53" dur="500" fill="hold"/>
                                        <p:tgtEl>
                                          <p:spTgt spid="15400"/>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5387"/>
                                        </p:tgtEl>
                                        <p:attrNameLst>
                                          <p:attrName>style.visibility</p:attrName>
                                        </p:attrNameLst>
                                      </p:cBhvr>
                                      <p:to>
                                        <p:strVal val="visible"/>
                                      </p:to>
                                    </p:set>
                                    <p:anim calcmode="lin" valueType="num">
                                      <p:cBhvr>
                                        <p:cTn id="58" dur="500" fill="hold"/>
                                        <p:tgtEl>
                                          <p:spTgt spid="15387"/>
                                        </p:tgtEl>
                                        <p:attrNameLst>
                                          <p:attrName>ppt_w</p:attrName>
                                        </p:attrNameLst>
                                      </p:cBhvr>
                                      <p:tavLst>
                                        <p:tav tm="0">
                                          <p:val>
                                            <p:fltVal val="0"/>
                                          </p:val>
                                        </p:tav>
                                        <p:tav tm="100000">
                                          <p:val>
                                            <p:strVal val="#ppt_w"/>
                                          </p:val>
                                        </p:tav>
                                      </p:tavLst>
                                    </p:anim>
                                    <p:anim calcmode="lin" valueType="num">
                                      <p:cBhvr>
                                        <p:cTn id="59" dur="500" fill="hold"/>
                                        <p:tgtEl>
                                          <p:spTgt spid="15387"/>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15399"/>
                                        </p:tgtEl>
                                        <p:attrNameLst>
                                          <p:attrName>style.visibility</p:attrName>
                                        </p:attrNameLst>
                                      </p:cBhvr>
                                      <p:to>
                                        <p:strVal val="visible"/>
                                      </p:to>
                                    </p:set>
                                    <p:anim calcmode="lin" valueType="num">
                                      <p:cBhvr>
                                        <p:cTn id="62" dur="500" fill="hold"/>
                                        <p:tgtEl>
                                          <p:spTgt spid="15399"/>
                                        </p:tgtEl>
                                        <p:attrNameLst>
                                          <p:attrName>ppt_w</p:attrName>
                                        </p:attrNameLst>
                                      </p:cBhvr>
                                      <p:tavLst>
                                        <p:tav tm="0">
                                          <p:val>
                                            <p:fltVal val="0"/>
                                          </p:val>
                                        </p:tav>
                                        <p:tav tm="100000">
                                          <p:val>
                                            <p:strVal val="#ppt_w"/>
                                          </p:val>
                                        </p:tav>
                                      </p:tavLst>
                                    </p:anim>
                                    <p:anim calcmode="lin" valueType="num">
                                      <p:cBhvr>
                                        <p:cTn id="63" dur="500" fill="hold"/>
                                        <p:tgtEl>
                                          <p:spTgt spid="15399"/>
                                        </p:tgtEl>
                                        <p:attrNameLst>
                                          <p:attrName>ppt_h</p:attrName>
                                        </p:attrNameLst>
                                      </p:cBhvr>
                                      <p:tavLst>
                                        <p:tav tm="0">
                                          <p:val>
                                            <p:fltVal val="0"/>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16" fill="hold" grpId="0" nodeType="clickEffect">
                                  <p:stCondLst>
                                    <p:cond delay="0"/>
                                  </p:stCondLst>
                                  <p:childTnLst>
                                    <p:set>
                                      <p:cBhvr>
                                        <p:cTn id="67" dur="1" fill="hold">
                                          <p:stCondLst>
                                            <p:cond delay="0"/>
                                          </p:stCondLst>
                                        </p:cTn>
                                        <p:tgtEl>
                                          <p:spTgt spid="15388"/>
                                        </p:tgtEl>
                                        <p:attrNameLst>
                                          <p:attrName>style.visibility</p:attrName>
                                        </p:attrNameLst>
                                      </p:cBhvr>
                                      <p:to>
                                        <p:strVal val="visible"/>
                                      </p:to>
                                    </p:set>
                                    <p:anim calcmode="lin" valueType="num">
                                      <p:cBhvr>
                                        <p:cTn id="68" dur="500" fill="hold"/>
                                        <p:tgtEl>
                                          <p:spTgt spid="15388"/>
                                        </p:tgtEl>
                                        <p:attrNameLst>
                                          <p:attrName>ppt_w</p:attrName>
                                        </p:attrNameLst>
                                      </p:cBhvr>
                                      <p:tavLst>
                                        <p:tav tm="0">
                                          <p:val>
                                            <p:fltVal val="0"/>
                                          </p:val>
                                        </p:tav>
                                        <p:tav tm="100000">
                                          <p:val>
                                            <p:strVal val="#ppt_w"/>
                                          </p:val>
                                        </p:tav>
                                      </p:tavLst>
                                    </p:anim>
                                    <p:anim calcmode="lin" valueType="num">
                                      <p:cBhvr>
                                        <p:cTn id="69" dur="500" fill="hold"/>
                                        <p:tgtEl>
                                          <p:spTgt spid="15388"/>
                                        </p:tgtEl>
                                        <p:attrNameLst>
                                          <p:attrName>ppt_h</p:attrName>
                                        </p:attrNameLst>
                                      </p:cBhvr>
                                      <p:tavLst>
                                        <p:tav tm="0">
                                          <p:val>
                                            <p:flt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15402"/>
                                        </p:tgtEl>
                                        <p:attrNameLst>
                                          <p:attrName>style.visibility</p:attrName>
                                        </p:attrNameLst>
                                      </p:cBhvr>
                                      <p:to>
                                        <p:strVal val="visible"/>
                                      </p:to>
                                    </p:set>
                                    <p:anim calcmode="lin" valueType="num">
                                      <p:cBhvr>
                                        <p:cTn id="72" dur="500" fill="hold"/>
                                        <p:tgtEl>
                                          <p:spTgt spid="15402"/>
                                        </p:tgtEl>
                                        <p:attrNameLst>
                                          <p:attrName>ppt_w</p:attrName>
                                        </p:attrNameLst>
                                      </p:cBhvr>
                                      <p:tavLst>
                                        <p:tav tm="0">
                                          <p:val>
                                            <p:fltVal val="0"/>
                                          </p:val>
                                        </p:tav>
                                        <p:tav tm="100000">
                                          <p:val>
                                            <p:strVal val="#ppt_w"/>
                                          </p:val>
                                        </p:tav>
                                      </p:tavLst>
                                    </p:anim>
                                    <p:anim calcmode="lin" valueType="num">
                                      <p:cBhvr>
                                        <p:cTn id="73" dur="500" fill="hold"/>
                                        <p:tgtEl>
                                          <p:spTgt spid="15402"/>
                                        </p:tgtEl>
                                        <p:attrNameLst>
                                          <p:attrName>ppt_h</p:attrName>
                                        </p:attrNameLst>
                                      </p:cBhvr>
                                      <p:tavLst>
                                        <p:tav tm="0">
                                          <p:val>
                                            <p:fltVal val="0"/>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15390"/>
                                        </p:tgtEl>
                                        <p:attrNameLst>
                                          <p:attrName>style.visibility</p:attrName>
                                        </p:attrNameLst>
                                      </p:cBhvr>
                                      <p:to>
                                        <p:strVal val="visible"/>
                                      </p:to>
                                    </p:set>
                                    <p:anim calcmode="lin" valueType="num">
                                      <p:cBhvr>
                                        <p:cTn id="78" dur="500" fill="hold"/>
                                        <p:tgtEl>
                                          <p:spTgt spid="15390"/>
                                        </p:tgtEl>
                                        <p:attrNameLst>
                                          <p:attrName>ppt_w</p:attrName>
                                        </p:attrNameLst>
                                      </p:cBhvr>
                                      <p:tavLst>
                                        <p:tav tm="0">
                                          <p:val>
                                            <p:fltVal val="0"/>
                                          </p:val>
                                        </p:tav>
                                        <p:tav tm="100000">
                                          <p:val>
                                            <p:strVal val="#ppt_w"/>
                                          </p:val>
                                        </p:tav>
                                      </p:tavLst>
                                    </p:anim>
                                    <p:anim calcmode="lin" valueType="num">
                                      <p:cBhvr>
                                        <p:cTn id="79" dur="500" fill="hold"/>
                                        <p:tgtEl>
                                          <p:spTgt spid="15390"/>
                                        </p:tgtEl>
                                        <p:attrNameLst>
                                          <p:attrName>ppt_h</p:attrName>
                                        </p:attrNameLst>
                                      </p:cBhvr>
                                      <p:tavLst>
                                        <p:tav tm="0">
                                          <p:val>
                                            <p:fltVal val="0"/>
                                          </p:val>
                                        </p:tav>
                                        <p:tav tm="100000">
                                          <p:val>
                                            <p:strVal val="#ppt_h"/>
                                          </p:val>
                                        </p:tav>
                                      </p:tavLst>
                                    </p:anim>
                                  </p:childTnLst>
                                </p:cTn>
                              </p:par>
                              <p:par>
                                <p:cTn id="80" presetID="23" presetClass="entr" presetSubtype="16" fill="hold" nodeType="withEffect">
                                  <p:stCondLst>
                                    <p:cond delay="0"/>
                                  </p:stCondLst>
                                  <p:childTnLst>
                                    <p:set>
                                      <p:cBhvr>
                                        <p:cTn id="81" dur="1" fill="hold">
                                          <p:stCondLst>
                                            <p:cond delay="0"/>
                                          </p:stCondLst>
                                        </p:cTn>
                                        <p:tgtEl>
                                          <p:spTgt spid="15401"/>
                                        </p:tgtEl>
                                        <p:attrNameLst>
                                          <p:attrName>style.visibility</p:attrName>
                                        </p:attrNameLst>
                                      </p:cBhvr>
                                      <p:to>
                                        <p:strVal val="visible"/>
                                      </p:to>
                                    </p:set>
                                    <p:anim calcmode="lin" valueType="num">
                                      <p:cBhvr>
                                        <p:cTn id="82" dur="500" fill="hold"/>
                                        <p:tgtEl>
                                          <p:spTgt spid="15401"/>
                                        </p:tgtEl>
                                        <p:attrNameLst>
                                          <p:attrName>ppt_w</p:attrName>
                                        </p:attrNameLst>
                                      </p:cBhvr>
                                      <p:tavLst>
                                        <p:tav tm="0">
                                          <p:val>
                                            <p:fltVal val="0"/>
                                          </p:val>
                                        </p:tav>
                                        <p:tav tm="100000">
                                          <p:val>
                                            <p:strVal val="#ppt_w"/>
                                          </p:val>
                                        </p:tav>
                                      </p:tavLst>
                                    </p:anim>
                                    <p:anim calcmode="lin" valueType="num">
                                      <p:cBhvr>
                                        <p:cTn id="83" dur="500" fill="hold"/>
                                        <p:tgtEl>
                                          <p:spTgt spid="15401"/>
                                        </p:tgtEl>
                                        <p:attrNameLst>
                                          <p:attrName>ppt_h</p:attrName>
                                        </p:attrNameLst>
                                      </p:cBhvr>
                                      <p:tavLst>
                                        <p:tav tm="0">
                                          <p:val>
                                            <p:fltVal val="0"/>
                                          </p:val>
                                        </p:tav>
                                        <p:tav tm="100000">
                                          <p:val>
                                            <p:strVal val="#ppt_h"/>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16" fill="hold" grpId="0" nodeType="clickEffect">
                                  <p:stCondLst>
                                    <p:cond delay="0"/>
                                  </p:stCondLst>
                                  <p:childTnLst>
                                    <p:set>
                                      <p:cBhvr>
                                        <p:cTn id="87" dur="1" fill="hold">
                                          <p:stCondLst>
                                            <p:cond delay="0"/>
                                          </p:stCondLst>
                                        </p:cTn>
                                        <p:tgtEl>
                                          <p:spTgt spid="15391"/>
                                        </p:tgtEl>
                                        <p:attrNameLst>
                                          <p:attrName>style.visibility</p:attrName>
                                        </p:attrNameLst>
                                      </p:cBhvr>
                                      <p:to>
                                        <p:strVal val="visible"/>
                                      </p:to>
                                    </p:set>
                                    <p:anim calcmode="lin" valueType="num">
                                      <p:cBhvr>
                                        <p:cTn id="88" dur="500" fill="hold"/>
                                        <p:tgtEl>
                                          <p:spTgt spid="15391"/>
                                        </p:tgtEl>
                                        <p:attrNameLst>
                                          <p:attrName>ppt_w</p:attrName>
                                        </p:attrNameLst>
                                      </p:cBhvr>
                                      <p:tavLst>
                                        <p:tav tm="0">
                                          <p:val>
                                            <p:fltVal val="0"/>
                                          </p:val>
                                        </p:tav>
                                        <p:tav tm="100000">
                                          <p:val>
                                            <p:strVal val="#ppt_w"/>
                                          </p:val>
                                        </p:tav>
                                      </p:tavLst>
                                    </p:anim>
                                    <p:anim calcmode="lin" valueType="num">
                                      <p:cBhvr>
                                        <p:cTn id="89" dur="500" fill="hold"/>
                                        <p:tgtEl>
                                          <p:spTgt spid="15391"/>
                                        </p:tgtEl>
                                        <p:attrNameLst>
                                          <p:attrName>ppt_h</p:attrName>
                                        </p:attrNameLst>
                                      </p:cBhvr>
                                      <p:tavLst>
                                        <p:tav tm="0">
                                          <p:val>
                                            <p:fltVal val="0"/>
                                          </p:val>
                                        </p:tav>
                                        <p:tav tm="100000">
                                          <p:val>
                                            <p:strVal val="#ppt_h"/>
                                          </p:val>
                                        </p:tav>
                                      </p:tavLst>
                                    </p:anim>
                                  </p:childTnLst>
                                </p:cTn>
                              </p:par>
                              <p:par>
                                <p:cTn id="90" presetID="23" presetClass="entr" presetSubtype="16" fill="hold" nodeType="withEffect">
                                  <p:stCondLst>
                                    <p:cond delay="0"/>
                                  </p:stCondLst>
                                  <p:childTnLst>
                                    <p:set>
                                      <p:cBhvr>
                                        <p:cTn id="91" dur="1" fill="hold">
                                          <p:stCondLst>
                                            <p:cond delay="0"/>
                                          </p:stCondLst>
                                        </p:cTn>
                                        <p:tgtEl>
                                          <p:spTgt spid="15398"/>
                                        </p:tgtEl>
                                        <p:attrNameLst>
                                          <p:attrName>style.visibility</p:attrName>
                                        </p:attrNameLst>
                                      </p:cBhvr>
                                      <p:to>
                                        <p:strVal val="visible"/>
                                      </p:to>
                                    </p:set>
                                    <p:anim calcmode="lin" valueType="num">
                                      <p:cBhvr>
                                        <p:cTn id="92" dur="500" fill="hold"/>
                                        <p:tgtEl>
                                          <p:spTgt spid="15398"/>
                                        </p:tgtEl>
                                        <p:attrNameLst>
                                          <p:attrName>ppt_w</p:attrName>
                                        </p:attrNameLst>
                                      </p:cBhvr>
                                      <p:tavLst>
                                        <p:tav tm="0">
                                          <p:val>
                                            <p:fltVal val="0"/>
                                          </p:val>
                                        </p:tav>
                                        <p:tav tm="100000">
                                          <p:val>
                                            <p:strVal val="#ppt_w"/>
                                          </p:val>
                                        </p:tav>
                                      </p:tavLst>
                                    </p:anim>
                                    <p:anim calcmode="lin" valueType="num">
                                      <p:cBhvr>
                                        <p:cTn id="93" dur="500" fill="hold"/>
                                        <p:tgtEl>
                                          <p:spTgt spid="15398"/>
                                        </p:tgtEl>
                                        <p:attrNameLst>
                                          <p:attrName>ppt_h</p:attrName>
                                        </p:attrNameLst>
                                      </p:cBhvr>
                                      <p:tavLst>
                                        <p:tav tm="0">
                                          <p:val>
                                            <p:fltVal val="0"/>
                                          </p:val>
                                        </p:tav>
                                        <p:tav tm="100000">
                                          <p:val>
                                            <p:strVal val="#ppt_h"/>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3" presetClass="entr" presetSubtype="16" fill="hold" grpId="0" nodeType="clickEffect">
                                  <p:stCondLst>
                                    <p:cond delay="0"/>
                                  </p:stCondLst>
                                  <p:childTnLst>
                                    <p:set>
                                      <p:cBhvr>
                                        <p:cTn id="97" dur="1" fill="hold">
                                          <p:stCondLst>
                                            <p:cond delay="0"/>
                                          </p:stCondLst>
                                        </p:cTn>
                                        <p:tgtEl>
                                          <p:spTgt spid="15392"/>
                                        </p:tgtEl>
                                        <p:attrNameLst>
                                          <p:attrName>style.visibility</p:attrName>
                                        </p:attrNameLst>
                                      </p:cBhvr>
                                      <p:to>
                                        <p:strVal val="visible"/>
                                      </p:to>
                                    </p:set>
                                    <p:anim calcmode="lin" valueType="num">
                                      <p:cBhvr>
                                        <p:cTn id="98" dur="500" fill="hold"/>
                                        <p:tgtEl>
                                          <p:spTgt spid="15392"/>
                                        </p:tgtEl>
                                        <p:attrNameLst>
                                          <p:attrName>ppt_w</p:attrName>
                                        </p:attrNameLst>
                                      </p:cBhvr>
                                      <p:tavLst>
                                        <p:tav tm="0">
                                          <p:val>
                                            <p:fltVal val="0"/>
                                          </p:val>
                                        </p:tav>
                                        <p:tav tm="100000">
                                          <p:val>
                                            <p:strVal val="#ppt_w"/>
                                          </p:val>
                                        </p:tav>
                                      </p:tavLst>
                                    </p:anim>
                                    <p:anim calcmode="lin" valueType="num">
                                      <p:cBhvr>
                                        <p:cTn id="99" dur="500" fill="hold"/>
                                        <p:tgtEl>
                                          <p:spTgt spid="15392"/>
                                        </p:tgtEl>
                                        <p:attrNameLst>
                                          <p:attrName>ppt_h</p:attrName>
                                        </p:attrNameLst>
                                      </p:cBhvr>
                                      <p:tavLst>
                                        <p:tav tm="0">
                                          <p:val>
                                            <p:fltVal val="0"/>
                                          </p:val>
                                        </p:tav>
                                        <p:tav tm="100000">
                                          <p:val>
                                            <p:strVal val="#ppt_h"/>
                                          </p:val>
                                        </p:tav>
                                      </p:tavLst>
                                    </p:anim>
                                  </p:childTnLst>
                                </p:cTn>
                              </p:par>
                              <p:par>
                                <p:cTn id="100" presetID="23" presetClass="entr" presetSubtype="16" fill="hold" nodeType="withEffect">
                                  <p:stCondLst>
                                    <p:cond delay="0"/>
                                  </p:stCondLst>
                                  <p:childTnLst>
                                    <p:set>
                                      <p:cBhvr>
                                        <p:cTn id="101" dur="1" fill="hold">
                                          <p:stCondLst>
                                            <p:cond delay="0"/>
                                          </p:stCondLst>
                                        </p:cTn>
                                        <p:tgtEl>
                                          <p:spTgt spid="15393"/>
                                        </p:tgtEl>
                                        <p:attrNameLst>
                                          <p:attrName>style.visibility</p:attrName>
                                        </p:attrNameLst>
                                      </p:cBhvr>
                                      <p:to>
                                        <p:strVal val="visible"/>
                                      </p:to>
                                    </p:set>
                                    <p:anim calcmode="lin" valueType="num">
                                      <p:cBhvr>
                                        <p:cTn id="102" dur="500" fill="hold"/>
                                        <p:tgtEl>
                                          <p:spTgt spid="15393"/>
                                        </p:tgtEl>
                                        <p:attrNameLst>
                                          <p:attrName>ppt_w</p:attrName>
                                        </p:attrNameLst>
                                      </p:cBhvr>
                                      <p:tavLst>
                                        <p:tav tm="0">
                                          <p:val>
                                            <p:fltVal val="0"/>
                                          </p:val>
                                        </p:tav>
                                        <p:tav tm="100000">
                                          <p:val>
                                            <p:strVal val="#ppt_w"/>
                                          </p:val>
                                        </p:tav>
                                      </p:tavLst>
                                    </p:anim>
                                    <p:anim calcmode="lin" valueType="num">
                                      <p:cBhvr>
                                        <p:cTn id="103" dur="500" fill="hold"/>
                                        <p:tgtEl>
                                          <p:spTgt spid="15393"/>
                                        </p:tgtEl>
                                        <p:attrNameLst>
                                          <p:attrName>ppt_h</p:attrName>
                                        </p:attrNameLst>
                                      </p:cBhvr>
                                      <p:tavLst>
                                        <p:tav tm="0">
                                          <p:val>
                                            <p:fltVal val="0"/>
                                          </p:val>
                                        </p:tav>
                                        <p:tav tm="100000">
                                          <p:val>
                                            <p:strVal val="#ppt_h"/>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3" presetClass="entr" presetSubtype="16" fill="hold" grpId="0" nodeType="clickEffect">
                                  <p:stCondLst>
                                    <p:cond delay="0"/>
                                  </p:stCondLst>
                                  <p:childTnLst>
                                    <p:set>
                                      <p:cBhvr>
                                        <p:cTn id="107" dur="1" fill="hold">
                                          <p:stCondLst>
                                            <p:cond delay="0"/>
                                          </p:stCondLst>
                                        </p:cTn>
                                        <p:tgtEl>
                                          <p:spTgt spid="15394"/>
                                        </p:tgtEl>
                                        <p:attrNameLst>
                                          <p:attrName>style.visibility</p:attrName>
                                        </p:attrNameLst>
                                      </p:cBhvr>
                                      <p:to>
                                        <p:strVal val="visible"/>
                                      </p:to>
                                    </p:set>
                                    <p:anim calcmode="lin" valueType="num">
                                      <p:cBhvr>
                                        <p:cTn id="108" dur="500" fill="hold"/>
                                        <p:tgtEl>
                                          <p:spTgt spid="15394"/>
                                        </p:tgtEl>
                                        <p:attrNameLst>
                                          <p:attrName>ppt_w</p:attrName>
                                        </p:attrNameLst>
                                      </p:cBhvr>
                                      <p:tavLst>
                                        <p:tav tm="0">
                                          <p:val>
                                            <p:fltVal val="0"/>
                                          </p:val>
                                        </p:tav>
                                        <p:tav tm="100000">
                                          <p:val>
                                            <p:strVal val="#ppt_w"/>
                                          </p:val>
                                        </p:tav>
                                      </p:tavLst>
                                    </p:anim>
                                    <p:anim calcmode="lin" valueType="num">
                                      <p:cBhvr>
                                        <p:cTn id="109" dur="500" fill="hold"/>
                                        <p:tgtEl>
                                          <p:spTgt spid="15394"/>
                                        </p:tgtEl>
                                        <p:attrNameLst>
                                          <p:attrName>ppt_h</p:attrName>
                                        </p:attrNameLst>
                                      </p:cBhvr>
                                      <p:tavLst>
                                        <p:tav tm="0">
                                          <p:val>
                                            <p:fltVal val="0"/>
                                          </p:val>
                                        </p:tav>
                                        <p:tav tm="100000">
                                          <p:val>
                                            <p:strVal val="#ppt_h"/>
                                          </p:val>
                                        </p:tav>
                                      </p:tavLst>
                                    </p:anim>
                                  </p:childTnLst>
                                </p:cTn>
                              </p:par>
                              <p:par>
                                <p:cTn id="110" presetID="23" presetClass="entr" presetSubtype="16" fill="hold" nodeType="withEffect">
                                  <p:stCondLst>
                                    <p:cond delay="0"/>
                                  </p:stCondLst>
                                  <p:childTnLst>
                                    <p:set>
                                      <p:cBhvr>
                                        <p:cTn id="111" dur="1" fill="hold">
                                          <p:stCondLst>
                                            <p:cond delay="0"/>
                                          </p:stCondLst>
                                        </p:cTn>
                                        <p:tgtEl>
                                          <p:spTgt spid="15395"/>
                                        </p:tgtEl>
                                        <p:attrNameLst>
                                          <p:attrName>style.visibility</p:attrName>
                                        </p:attrNameLst>
                                      </p:cBhvr>
                                      <p:to>
                                        <p:strVal val="visible"/>
                                      </p:to>
                                    </p:set>
                                    <p:anim calcmode="lin" valueType="num">
                                      <p:cBhvr>
                                        <p:cTn id="112" dur="500" fill="hold"/>
                                        <p:tgtEl>
                                          <p:spTgt spid="15395"/>
                                        </p:tgtEl>
                                        <p:attrNameLst>
                                          <p:attrName>ppt_w</p:attrName>
                                        </p:attrNameLst>
                                      </p:cBhvr>
                                      <p:tavLst>
                                        <p:tav tm="0">
                                          <p:val>
                                            <p:fltVal val="0"/>
                                          </p:val>
                                        </p:tav>
                                        <p:tav tm="100000">
                                          <p:val>
                                            <p:strVal val="#ppt_w"/>
                                          </p:val>
                                        </p:tav>
                                      </p:tavLst>
                                    </p:anim>
                                    <p:anim calcmode="lin" valueType="num">
                                      <p:cBhvr>
                                        <p:cTn id="113" dur="500" fill="hold"/>
                                        <p:tgtEl>
                                          <p:spTgt spid="15395"/>
                                        </p:tgtEl>
                                        <p:attrNameLst>
                                          <p:attrName>ppt_h</p:attrName>
                                        </p:attrNameLst>
                                      </p:cBhvr>
                                      <p:tavLst>
                                        <p:tav tm="0">
                                          <p:val>
                                            <p:fltVal val="0"/>
                                          </p:val>
                                        </p:tav>
                                        <p:tav tm="100000">
                                          <p:val>
                                            <p:strVal val="#ppt_h"/>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3" presetClass="entr" presetSubtype="16" fill="hold" grpId="0" nodeType="clickEffect">
                                  <p:stCondLst>
                                    <p:cond delay="0"/>
                                  </p:stCondLst>
                                  <p:childTnLst>
                                    <p:set>
                                      <p:cBhvr>
                                        <p:cTn id="117" dur="1" fill="hold">
                                          <p:stCondLst>
                                            <p:cond delay="0"/>
                                          </p:stCondLst>
                                        </p:cTn>
                                        <p:tgtEl>
                                          <p:spTgt spid="15397"/>
                                        </p:tgtEl>
                                        <p:attrNameLst>
                                          <p:attrName>style.visibility</p:attrName>
                                        </p:attrNameLst>
                                      </p:cBhvr>
                                      <p:to>
                                        <p:strVal val="visible"/>
                                      </p:to>
                                    </p:set>
                                    <p:anim calcmode="lin" valueType="num">
                                      <p:cBhvr>
                                        <p:cTn id="118" dur="500" fill="hold"/>
                                        <p:tgtEl>
                                          <p:spTgt spid="15397"/>
                                        </p:tgtEl>
                                        <p:attrNameLst>
                                          <p:attrName>ppt_w</p:attrName>
                                        </p:attrNameLst>
                                      </p:cBhvr>
                                      <p:tavLst>
                                        <p:tav tm="0">
                                          <p:val>
                                            <p:fltVal val="0"/>
                                          </p:val>
                                        </p:tav>
                                        <p:tav tm="100000">
                                          <p:val>
                                            <p:strVal val="#ppt_w"/>
                                          </p:val>
                                        </p:tav>
                                      </p:tavLst>
                                    </p:anim>
                                    <p:anim calcmode="lin" valueType="num">
                                      <p:cBhvr>
                                        <p:cTn id="119" dur="500" fill="hold"/>
                                        <p:tgtEl>
                                          <p:spTgt spid="153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67" grpId="0"/>
      <p:bldP spid="15369" grpId="0"/>
      <p:bldP spid="15370" grpId="0"/>
      <p:bldP spid="15382" grpId="0"/>
      <p:bldP spid="15386" grpId="0"/>
      <p:bldP spid="15387" grpId="0"/>
      <p:bldP spid="15388" grpId="0"/>
      <p:bldP spid="15390" grpId="0"/>
      <p:bldP spid="15391" grpId="0"/>
      <p:bldP spid="15392" grpId="0"/>
      <p:bldP spid="15394" grpId="0"/>
      <p:bldP spid="15397" grpId="0"/>
      <p:bldP spid="15403" grpId="0"/>
      <p:bldP spid="15406" grpId="0"/>
      <p:bldP spid="154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7CC9B6C2-62AC-4A76-88CD-26F03E33BEDE}"/>
              </a:ext>
            </a:extLst>
          </p:cNvPr>
          <p:cNvSpPr>
            <a:spLocks noChangeArrowheads="1"/>
          </p:cNvSpPr>
          <p:nvPr/>
        </p:nvSpPr>
        <p:spPr bwMode="auto">
          <a:xfrm>
            <a:off x="2597150" y="5046663"/>
            <a:ext cx="3302000" cy="138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51" name="Rectangle 5">
            <a:extLst>
              <a:ext uri="{FF2B5EF4-FFF2-40B4-BE49-F238E27FC236}">
                <a16:creationId xmlns:a16="http://schemas.microsoft.com/office/drawing/2014/main" id="{9E472C40-A69A-4F8A-A79F-1A149CE429F4}"/>
              </a:ext>
            </a:extLst>
          </p:cNvPr>
          <p:cNvSpPr>
            <a:spLocks noChangeArrowheads="1"/>
          </p:cNvSpPr>
          <p:nvPr/>
        </p:nvSpPr>
        <p:spPr bwMode="auto">
          <a:xfrm>
            <a:off x="0" y="2197100"/>
            <a:ext cx="1612900" cy="2082800"/>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52" name="Rectangle 6">
            <a:extLst>
              <a:ext uri="{FF2B5EF4-FFF2-40B4-BE49-F238E27FC236}">
                <a16:creationId xmlns:a16="http://schemas.microsoft.com/office/drawing/2014/main" id="{77067432-F211-4ACE-B25B-8A60861FB0A6}"/>
              </a:ext>
            </a:extLst>
          </p:cNvPr>
          <p:cNvSpPr>
            <a:spLocks noChangeArrowheads="1"/>
          </p:cNvSpPr>
          <p:nvPr/>
        </p:nvSpPr>
        <p:spPr bwMode="auto">
          <a:xfrm>
            <a:off x="2298700" y="3581400"/>
            <a:ext cx="6477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53" name="Rectangle 7">
            <a:extLst>
              <a:ext uri="{FF2B5EF4-FFF2-40B4-BE49-F238E27FC236}">
                <a16:creationId xmlns:a16="http://schemas.microsoft.com/office/drawing/2014/main" id="{CDD71619-27C5-4557-AEB5-65C1D72A9B99}"/>
              </a:ext>
            </a:extLst>
          </p:cNvPr>
          <p:cNvSpPr>
            <a:spLocks noChangeArrowheads="1"/>
          </p:cNvSpPr>
          <p:nvPr/>
        </p:nvSpPr>
        <p:spPr bwMode="auto">
          <a:xfrm>
            <a:off x="2171700" y="3556000"/>
            <a:ext cx="8763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54" name="Text Box 28">
            <a:extLst>
              <a:ext uri="{FF2B5EF4-FFF2-40B4-BE49-F238E27FC236}">
                <a16:creationId xmlns:a16="http://schemas.microsoft.com/office/drawing/2014/main" id="{408312B9-6D16-4E86-B4E5-5848D8A4A6FC}"/>
              </a:ext>
            </a:extLst>
          </p:cNvPr>
          <p:cNvSpPr txBox="1">
            <a:spLocks noChangeArrowheads="1"/>
          </p:cNvSpPr>
          <p:nvPr/>
        </p:nvSpPr>
        <p:spPr bwMode="auto">
          <a:xfrm>
            <a:off x="533400" y="25146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graphicFrame>
        <p:nvGraphicFramePr>
          <p:cNvPr id="27743" name="Group 95">
            <a:extLst>
              <a:ext uri="{FF2B5EF4-FFF2-40B4-BE49-F238E27FC236}">
                <a16:creationId xmlns:a16="http://schemas.microsoft.com/office/drawing/2014/main" id="{0D8DB5A8-BE22-4943-AAC4-C08FFE564C35}"/>
              </a:ext>
            </a:extLst>
          </p:cNvPr>
          <p:cNvGraphicFramePr>
            <a:graphicFrameLocks noGrp="1"/>
          </p:cNvGraphicFramePr>
          <p:nvPr/>
        </p:nvGraphicFramePr>
        <p:xfrm>
          <a:off x="185738" y="3429000"/>
          <a:ext cx="8805862" cy="3430589"/>
        </p:xfrm>
        <a:graphic>
          <a:graphicData uri="http://schemas.openxmlformats.org/drawingml/2006/table">
            <a:tbl>
              <a:tblPr/>
              <a:tblGrid>
                <a:gridCol w="4157662">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64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Tahoma" pitchFamily="34" charset="0"/>
                          <a:cs typeface="Tahoma" pitchFamily="34" charset="0"/>
                        </a:rPr>
                        <a:t>Đặc điểm</a:t>
                      </a:r>
                      <a:endParaRPr kumimoji="0" lang="vi-VN" sz="2800" b="0" i="0" u="none" strike="noStrike" cap="none" normalizeH="0" baseline="0">
                        <a:ln>
                          <a:noFill/>
                        </a:ln>
                        <a:solidFill>
                          <a:srgbClr val="0000FF"/>
                        </a:solidFill>
                        <a:effectLst/>
                        <a:latin typeface="Tahoma" pitchFamily="34" charset="0"/>
                        <a:cs typeface="Tahoma" pitchFamily="34" charset="0"/>
                      </a:endParaRP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66"/>
                          </a:solidFill>
                          <a:effectLst/>
                          <a:latin typeface="Tahoma" pitchFamily="34" charset="0"/>
                          <a:cs typeface="Tahoma" pitchFamily="34" charset="0"/>
                        </a:rPr>
                        <a:t>Người</a:t>
                      </a:r>
                      <a:endParaRPr kumimoji="0" lang="vi-VN" sz="2800" b="0" i="0" u="none" strike="noStrike" cap="none" normalizeH="0" baseline="0">
                        <a:ln>
                          <a:noFill/>
                        </a:ln>
                        <a:solidFill>
                          <a:srgbClr val="003366"/>
                        </a:solidFill>
                        <a:effectLst/>
                        <a:latin typeface="Tahoma" pitchFamily="34" charset="0"/>
                        <a:cs typeface="Tahoma"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800000"/>
                          </a:solidFill>
                          <a:effectLst/>
                          <a:latin typeface="Tahoma" pitchFamily="34" charset="0"/>
                          <a:cs typeface="Tahoma" pitchFamily="34" charset="0"/>
                        </a:rPr>
                        <a:t>Tinh tinh</a:t>
                      </a:r>
                      <a:endParaRPr kumimoji="0" lang="vi-VN" sz="2800" b="0" i="0" u="none" strike="noStrike" cap="none" normalizeH="0" baseline="0">
                        <a:ln>
                          <a:noFill/>
                        </a:ln>
                        <a:solidFill>
                          <a:srgbClr val="800000"/>
                        </a:solidFill>
                        <a:effectLst/>
                        <a:latin typeface="Tahoma" pitchFamily="34" charset="0"/>
                        <a:cs typeface="Tahoma" pitchFamily="34"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2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Tahoma" pitchFamily="34" charset="0"/>
                          <a:cs typeface="Tahoma" pitchFamily="34" charset="0"/>
                        </a:rPr>
                        <a:t>K</a:t>
                      </a:r>
                      <a:r>
                        <a:rPr kumimoji="0" lang="vi-VN" sz="2000" b="0" i="0" u="none" strike="noStrike" cap="none" normalizeH="0" baseline="0">
                          <a:ln>
                            <a:noFill/>
                          </a:ln>
                          <a:solidFill>
                            <a:srgbClr val="0000FF"/>
                          </a:solidFill>
                          <a:effectLst/>
                          <a:latin typeface="Tahoma" pitchFamily="34" charset="0"/>
                          <a:cs typeface="Tahoma" pitchFamily="34" charset="0"/>
                        </a:rPr>
                        <a:t>hối lượng não/ khối lượng cơ thể</a:t>
                      </a:r>
                      <a:endParaRPr kumimoji="0" lang="en-US" sz="2000" b="0" i="0" u="none" strike="noStrike" cap="none" normalizeH="0" baseline="0">
                        <a:ln>
                          <a:noFill/>
                        </a:ln>
                        <a:solidFill>
                          <a:srgbClr val="0000FF"/>
                        </a:solidFill>
                        <a:effectLst/>
                        <a:latin typeface="Tahoma" pitchFamily="34" charset="0"/>
                        <a:cs typeface="Tahoma" pitchFamily="34" charset="0"/>
                      </a:endParaRPr>
                    </a:p>
                  </a:txBody>
                  <a:tcPr marT="45704" marB="4570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0000"/>
                        </a:solidFill>
                        <a:effectLst/>
                        <a:latin typeface="Tahoma" pitchFamily="34" charset="0"/>
                        <a:cs typeface="Tahoma"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0000"/>
                        </a:solidFill>
                        <a:effectLst/>
                        <a:latin typeface="Tahoma" pitchFamily="34" charset="0"/>
                        <a:cs typeface="Tahoma" pitchFamily="34"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4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a:ln>
                            <a:noFill/>
                          </a:ln>
                          <a:solidFill>
                            <a:srgbClr val="0000FF"/>
                          </a:solidFill>
                          <a:effectLst/>
                          <a:latin typeface="Tahoma" pitchFamily="34" charset="0"/>
                          <a:cs typeface="Tahoma" pitchFamily="34" charset="0"/>
                        </a:rPr>
                        <a:t>Số lượng khe và rãnh trên vỏ não</a:t>
                      </a:r>
                      <a:endParaRPr kumimoji="0" lang="en-US" sz="2000" b="0" i="0" u="none" strike="noStrike" cap="none" normalizeH="0" baseline="0">
                        <a:ln>
                          <a:noFill/>
                        </a:ln>
                        <a:solidFill>
                          <a:srgbClr val="0000FF"/>
                        </a:solidFill>
                        <a:effectLst/>
                        <a:latin typeface="Tahoma" pitchFamily="34" charset="0"/>
                        <a:cs typeface="Tahoma" pitchFamily="34" charset="0"/>
                      </a:endParaRPr>
                    </a:p>
                  </a:txBody>
                  <a:tcPr marT="45704" marB="4570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ahoma" pitchFamily="34" charset="0"/>
                        <a:cs typeface="Tahoma"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ahoma" pitchFamily="34" charset="0"/>
                        <a:cs typeface="Tahoma" pitchFamily="34"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a:ln>
                            <a:noFill/>
                          </a:ln>
                          <a:solidFill>
                            <a:srgbClr val="0000FF"/>
                          </a:solidFill>
                          <a:effectLst/>
                          <a:latin typeface="Tahoma" pitchFamily="34" charset="0"/>
                          <a:cs typeface="Tahoma" pitchFamily="34" charset="0"/>
                        </a:rPr>
                        <a:t>Có vùng vận động ngôn ngữ, vùng hiểu tiếng nói, vùng hiểu chữ viết</a:t>
                      </a:r>
                      <a:endParaRPr kumimoji="0" lang="en-US" sz="2000" b="0" i="0" u="none" strike="noStrike" cap="none" normalizeH="0" baseline="0">
                        <a:ln>
                          <a:noFill/>
                        </a:ln>
                        <a:solidFill>
                          <a:srgbClr val="0000FF"/>
                        </a:solidFill>
                        <a:effectLst/>
                        <a:latin typeface="Tahoma" pitchFamily="34" charset="0"/>
                        <a:cs typeface="Tahoma" pitchFamily="34" charset="0"/>
                      </a:endParaRP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ahoma" pitchFamily="34" charset="0"/>
                        <a:cs typeface="Tahoma"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ahoma" pitchFamily="34" charset="0"/>
                        <a:cs typeface="Tahoma" pitchFamily="34"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27677" name="Group 112">
            <a:extLst>
              <a:ext uri="{FF2B5EF4-FFF2-40B4-BE49-F238E27FC236}">
                <a16:creationId xmlns:a16="http://schemas.microsoft.com/office/drawing/2014/main" id="{42C447BB-9CA2-4C9C-AA24-C3DF86325329}"/>
              </a:ext>
            </a:extLst>
          </p:cNvPr>
          <p:cNvGrpSpPr>
            <a:grpSpLocks/>
          </p:cNvGrpSpPr>
          <p:nvPr/>
        </p:nvGrpSpPr>
        <p:grpSpPr bwMode="auto">
          <a:xfrm>
            <a:off x="1219200" y="457200"/>
            <a:ext cx="2895600" cy="2286000"/>
            <a:chOff x="768" y="288"/>
            <a:chExt cx="1824" cy="1440"/>
          </a:xfrm>
        </p:grpSpPr>
        <p:sp>
          <p:nvSpPr>
            <p:cNvPr id="27691" name="Rectangle 26">
              <a:extLst>
                <a:ext uri="{FF2B5EF4-FFF2-40B4-BE49-F238E27FC236}">
                  <a16:creationId xmlns:a16="http://schemas.microsoft.com/office/drawing/2014/main" id="{48D22E14-7517-4A90-8035-115B3103CD48}"/>
                </a:ext>
              </a:extLst>
            </p:cNvPr>
            <p:cNvSpPr>
              <a:spLocks noChangeArrowheads="1"/>
            </p:cNvSpPr>
            <p:nvPr/>
          </p:nvSpPr>
          <p:spPr bwMode="auto">
            <a:xfrm>
              <a:off x="1072" y="288"/>
              <a:ext cx="978" cy="229"/>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000099"/>
                  </a:solidFill>
                  <a:latin typeface="Tahoma" panose="020B0604030504040204" pitchFamily="34" charset="0"/>
                  <a:cs typeface="Tahoma" panose="020B0604030504040204" pitchFamily="34" charset="0"/>
                </a:rPr>
                <a:t>Người</a:t>
              </a:r>
            </a:p>
          </p:txBody>
        </p:sp>
        <p:pic>
          <p:nvPicPr>
            <p:cNvPr id="27692" name="Picture 77">
              <a:extLst>
                <a:ext uri="{FF2B5EF4-FFF2-40B4-BE49-F238E27FC236}">
                  <a16:creationId xmlns:a16="http://schemas.microsoft.com/office/drawing/2014/main" id="{37DA7FF6-0E82-40B1-BA6C-623BF1FCACAC}"/>
                </a:ext>
              </a:extLst>
            </p:cNvPr>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a:stretch>
              <a:fillRect/>
            </a:stretch>
          </p:blipFill>
          <p:spPr bwMode="auto">
            <a:xfrm>
              <a:off x="768" y="564"/>
              <a:ext cx="1824" cy="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78" name="Text Box 29">
            <a:extLst>
              <a:ext uri="{FF2B5EF4-FFF2-40B4-BE49-F238E27FC236}">
                <a16:creationId xmlns:a16="http://schemas.microsoft.com/office/drawing/2014/main" id="{0D9DD209-7CBD-453C-BE1B-23485C9E6735}"/>
              </a:ext>
            </a:extLst>
          </p:cNvPr>
          <p:cNvSpPr txBox="1">
            <a:spLocks noChangeArrowheads="1"/>
          </p:cNvSpPr>
          <p:nvPr/>
        </p:nvSpPr>
        <p:spPr bwMode="auto">
          <a:xfrm>
            <a:off x="609600" y="2590800"/>
            <a:ext cx="4267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0099"/>
                </a:solidFill>
              </a:rPr>
              <a:t> </a:t>
            </a:r>
            <a:r>
              <a:rPr lang="en-US" altLang="en-US" sz="2400">
                <a:solidFill>
                  <a:srgbClr val="000099"/>
                </a:solidFill>
                <a:latin typeface="Tahoma" panose="020B0604030504040204" pitchFamily="34" charset="0"/>
                <a:cs typeface="Tahoma" panose="020B0604030504040204" pitchFamily="34" charset="0"/>
              </a:rPr>
              <a:t>K</a:t>
            </a:r>
            <a:r>
              <a:rPr lang="vi-VN" altLang="en-US" sz="2400">
                <a:solidFill>
                  <a:srgbClr val="000099"/>
                </a:solidFill>
                <a:latin typeface="Tahoma" panose="020B0604030504040204" pitchFamily="34" charset="0"/>
                <a:cs typeface="Tahoma" panose="020B0604030504040204" pitchFamily="34" charset="0"/>
              </a:rPr>
              <a:t>hối lượng não/ khối lượng cơ thể</a:t>
            </a:r>
            <a:r>
              <a:rPr lang="en-US" altLang="en-US" sz="2400">
                <a:solidFill>
                  <a:srgbClr val="000099"/>
                </a:solidFill>
                <a:latin typeface="Tahoma" panose="020B0604030504040204" pitchFamily="34" charset="0"/>
                <a:cs typeface="Tahoma" panose="020B0604030504040204" pitchFamily="34" charset="0"/>
              </a:rPr>
              <a:t> </a:t>
            </a:r>
            <a:r>
              <a:rPr lang="vi-VN" altLang="en-US" sz="2400">
                <a:solidFill>
                  <a:srgbClr val="000099"/>
                </a:solidFill>
                <a:latin typeface="Tahoma" panose="020B0604030504040204" pitchFamily="34" charset="0"/>
                <a:cs typeface="Tahoma" panose="020B0604030504040204" pitchFamily="34" charset="0"/>
              </a:rPr>
              <a:t>người </a:t>
            </a:r>
            <a:r>
              <a:rPr lang="en-US" altLang="en-US" sz="2400">
                <a:solidFill>
                  <a:srgbClr val="000099"/>
                </a:solidFill>
                <a:latin typeface="Tahoma" panose="020B0604030504040204" pitchFamily="34" charset="0"/>
                <a:cs typeface="Tahoma" panose="020B0604030504040204" pitchFamily="34" charset="0"/>
              </a:rPr>
              <a:t>(</a:t>
            </a:r>
            <a:r>
              <a:rPr lang="en-US" altLang="en-US">
                <a:solidFill>
                  <a:srgbClr val="000099"/>
                </a:solidFill>
                <a:latin typeface="Tahoma" panose="020B0604030504040204" pitchFamily="34" charset="0"/>
                <a:cs typeface="Tahoma" panose="020B0604030504040204" pitchFamily="34" charset="0"/>
              </a:rPr>
              <a:t>1/46)</a:t>
            </a:r>
            <a:endParaRPr lang="en-US" altLang="en-US" sz="2400">
              <a:solidFill>
                <a:srgbClr val="000099"/>
              </a:solidFill>
              <a:latin typeface="Tahoma" panose="020B0604030504040204" pitchFamily="34" charset="0"/>
              <a:cs typeface="Tahoma" panose="020B0604030504040204" pitchFamily="34" charset="0"/>
            </a:endParaRPr>
          </a:p>
        </p:txBody>
      </p:sp>
      <p:grpSp>
        <p:nvGrpSpPr>
          <p:cNvPr id="27679" name="Group 113">
            <a:extLst>
              <a:ext uri="{FF2B5EF4-FFF2-40B4-BE49-F238E27FC236}">
                <a16:creationId xmlns:a16="http://schemas.microsoft.com/office/drawing/2014/main" id="{9FC0A434-CBAF-48F8-8F2D-A2E4F84E7243}"/>
              </a:ext>
            </a:extLst>
          </p:cNvPr>
          <p:cNvGrpSpPr>
            <a:grpSpLocks/>
          </p:cNvGrpSpPr>
          <p:nvPr/>
        </p:nvGrpSpPr>
        <p:grpSpPr bwMode="auto">
          <a:xfrm>
            <a:off x="5334000" y="381000"/>
            <a:ext cx="2590800" cy="2362200"/>
            <a:chOff x="3360" y="240"/>
            <a:chExt cx="1632" cy="1488"/>
          </a:xfrm>
        </p:grpSpPr>
        <p:pic>
          <p:nvPicPr>
            <p:cNvPr id="27689" name="Picture 78">
              <a:extLst>
                <a:ext uri="{FF2B5EF4-FFF2-40B4-BE49-F238E27FC236}">
                  <a16:creationId xmlns:a16="http://schemas.microsoft.com/office/drawing/2014/main" id="{181DB4D8-0D14-4976-B35F-FF61F119FB4B}"/>
                </a:ext>
              </a:extLst>
            </p:cNvPr>
            <p:cNvPicPr>
              <a:picLocks noChangeAspect="1" noChangeArrowheads="1"/>
            </p:cNvPicPr>
            <p:nvPr/>
          </p:nvPicPr>
          <p:blipFill>
            <a:blip r:embed="rId3">
              <a:lum bright="-24000" contrast="24000"/>
              <a:extLst>
                <a:ext uri="{28A0092B-C50C-407E-A947-70E740481C1C}">
                  <a14:useLocalDpi xmlns:a14="http://schemas.microsoft.com/office/drawing/2010/main" val="0"/>
                </a:ext>
              </a:extLst>
            </a:blip>
            <a:srcRect/>
            <a:stretch>
              <a:fillRect/>
            </a:stretch>
          </p:blipFill>
          <p:spPr bwMode="auto">
            <a:xfrm>
              <a:off x="3360" y="480"/>
              <a:ext cx="163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0" name="Text Box 27">
              <a:extLst>
                <a:ext uri="{FF2B5EF4-FFF2-40B4-BE49-F238E27FC236}">
                  <a16:creationId xmlns:a16="http://schemas.microsoft.com/office/drawing/2014/main" id="{C7E89C58-7744-4530-8EC6-406B4E1605C9}"/>
                </a:ext>
              </a:extLst>
            </p:cNvPr>
            <p:cNvSpPr txBox="1">
              <a:spLocks noChangeArrowheads="1"/>
            </p:cNvSpPr>
            <p:nvPr/>
          </p:nvSpPr>
          <p:spPr bwMode="auto">
            <a:xfrm>
              <a:off x="3764" y="240"/>
              <a:ext cx="94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a:solidFill>
                    <a:srgbClr val="800000"/>
                  </a:solidFill>
                  <a:latin typeface="Tahoma" panose="020B0604030504040204" pitchFamily="34" charset="0"/>
                  <a:cs typeface="Tahoma" panose="020B0604030504040204" pitchFamily="34" charset="0"/>
                </a:rPr>
                <a:t>Tinh tinh</a:t>
              </a:r>
            </a:p>
          </p:txBody>
        </p:sp>
      </p:grpSp>
      <p:sp>
        <p:nvSpPr>
          <p:cNvPr id="27680" name="Text Box 97">
            <a:extLst>
              <a:ext uri="{FF2B5EF4-FFF2-40B4-BE49-F238E27FC236}">
                <a16:creationId xmlns:a16="http://schemas.microsoft.com/office/drawing/2014/main" id="{418218B9-65AC-46B7-BB3D-F3E9C3CB5667}"/>
              </a:ext>
            </a:extLst>
          </p:cNvPr>
          <p:cNvSpPr txBox="1">
            <a:spLocks noChangeArrowheads="1"/>
          </p:cNvSpPr>
          <p:nvPr/>
        </p:nvSpPr>
        <p:spPr bwMode="auto">
          <a:xfrm>
            <a:off x="4724400" y="2606675"/>
            <a:ext cx="4267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993300"/>
                </a:solidFill>
              </a:rPr>
              <a:t> </a:t>
            </a:r>
            <a:r>
              <a:rPr lang="vi-VN" altLang="en-US" sz="2400">
                <a:solidFill>
                  <a:srgbClr val="800000"/>
                </a:solidFill>
                <a:latin typeface="Tahoma" panose="020B0604030504040204" pitchFamily="34" charset="0"/>
                <a:cs typeface="Tahoma" panose="020B0604030504040204" pitchFamily="34" charset="0"/>
              </a:rPr>
              <a:t>Khối lượng não/ khối lượng cơ thể thú</a:t>
            </a:r>
            <a:r>
              <a:rPr lang="en-US" altLang="en-US" sz="2400">
                <a:solidFill>
                  <a:srgbClr val="800000"/>
                </a:solidFill>
                <a:latin typeface="Tahoma" panose="020B0604030504040204" pitchFamily="34" charset="0"/>
                <a:cs typeface="Tahoma" panose="020B0604030504040204" pitchFamily="34" charset="0"/>
              </a:rPr>
              <a:t> (</a:t>
            </a:r>
            <a:r>
              <a:rPr lang="en-US" altLang="en-US">
                <a:solidFill>
                  <a:srgbClr val="800000"/>
                </a:solidFill>
                <a:latin typeface="Tahoma" panose="020B0604030504040204" pitchFamily="34" charset="0"/>
                <a:cs typeface="Tahoma" panose="020B0604030504040204" pitchFamily="34" charset="0"/>
              </a:rPr>
              <a:t>1/100)</a:t>
            </a:r>
            <a:endParaRPr lang="en-US" altLang="en-US" sz="2400">
              <a:solidFill>
                <a:srgbClr val="800000"/>
              </a:solidFill>
              <a:latin typeface="Tahoma" panose="020B0604030504040204" pitchFamily="34" charset="0"/>
              <a:cs typeface="Tahoma" panose="020B0604030504040204" pitchFamily="34" charset="0"/>
            </a:endParaRPr>
          </a:p>
        </p:txBody>
      </p:sp>
      <p:sp>
        <p:nvSpPr>
          <p:cNvPr id="27681" name="Rectangle 3">
            <a:extLst>
              <a:ext uri="{FF2B5EF4-FFF2-40B4-BE49-F238E27FC236}">
                <a16:creationId xmlns:a16="http://schemas.microsoft.com/office/drawing/2014/main" id="{73D0FF83-41F8-4B70-87DA-A94E28A8F504}"/>
              </a:ext>
            </a:extLst>
          </p:cNvPr>
          <p:cNvSpPr>
            <a:spLocks noChangeArrowheads="1"/>
          </p:cNvSpPr>
          <p:nvPr/>
        </p:nvSpPr>
        <p:spPr bwMode="auto">
          <a:xfrm>
            <a:off x="152400" y="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457200" algn="l"/>
                <a:tab pos="3200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 pos="3200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 pos="3200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 pos="3200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 pos="3200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3200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3200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3200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3200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latin typeface="Tahoma" panose="020B0604030504040204" pitchFamily="34" charset="0"/>
                <a:cs typeface="Tahoma" panose="020B0604030504040204" pitchFamily="34" charset="0"/>
              </a:rPr>
              <a:t>So s</a:t>
            </a:r>
            <a:r>
              <a:rPr lang="vi-VN" altLang="en-US" sz="2400">
                <a:latin typeface="Tahoma" panose="020B0604030504040204" pitchFamily="34" charset="0"/>
                <a:cs typeface="Tahoma" panose="020B0604030504040204" pitchFamily="34" charset="0"/>
              </a:rPr>
              <a:t>ánh não người với </a:t>
            </a:r>
            <a:r>
              <a:rPr lang="en-US" altLang="en-US" sz="2400">
                <a:latin typeface="Tahoma" panose="020B0604030504040204" pitchFamily="34" charset="0"/>
                <a:cs typeface="Tahoma" panose="020B0604030504040204" pitchFamily="34" charset="0"/>
              </a:rPr>
              <a:t>não </a:t>
            </a:r>
            <a:r>
              <a:rPr lang="vi-VN" altLang="en-US" sz="2400">
                <a:latin typeface="Tahoma" panose="020B0604030504040204" pitchFamily="34" charset="0"/>
                <a:cs typeface="Tahoma" panose="020B0604030504040204" pitchFamily="34" charset="0"/>
              </a:rPr>
              <a:t>động vật thuộc lớp thú</a:t>
            </a:r>
            <a:r>
              <a:rPr lang="en-US" altLang="en-US" sz="2400">
                <a:latin typeface="Tahoma" panose="020B0604030504040204" pitchFamily="34" charset="0"/>
                <a:cs typeface="Tahoma" panose="020B0604030504040204" pitchFamily="34" charset="0"/>
              </a:rPr>
              <a:t>?</a:t>
            </a:r>
          </a:p>
        </p:txBody>
      </p:sp>
      <p:sp>
        <p:nvSpPr>
          <p:cNvPr id="27682" name="Text Box 104">
            <a:extLst>
              <a:ext uri="{FF2B5EF4-FFF2-40B4-BE49-F238E27FC236}">
                <a16:creationId xmlns:a16="http://schemas.microsoft.com/office/drawing/2014/main" id="{77DDEB78-CB3B-427B-BF23-D680F9A3F2B6}"/>
              </a:ext>
            </a:extLst>
          </p:cNvPr>
          <p:cNvSpPr txBox="1">
            <a:spLocks noChangeArrowheads="1"/>
          </p:cNvSpPr>
          <p:nvPr/>
        </p:nvSpPr>
        <p:spPr bwMode="auto">
          <a:xfrm>
            <a:off x="4724400" y="42672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27753" name="Text Box 105">
            <a:extLst>
              <a:ext uri="{FF2B5EF4-FFF2-40B4-BE49-F238E27FC236}">
                <a16:creationId xmlns:a16="http://schemas.microsoft.com/office/drawing/2014/main" id="{554D2CFB-CF51-4E49-9C26-FDA0AD97C39C}"/>
              </a:ext>
            </a:extLst>
          </p:cNvPr>
          <p:cNvSpPr txBox="1">
            <a:spLocks noChangeArrowheads="1"/>
          </p:cNvSpPr>
          <p:nvPr/>
        </p:nvSpPr>
        <p:spPr bwMode="auto">
          <a:xfrm>
            <a:off x="4724400" y="4267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3366"/>
                </a:solidFill>
                <a:latin typeface="Tahoma" panose="020B0604030504040204" pitchFamily="34" charset="0"/>
                <a:cs typeface="Tahoma" panose="020B0604030504040204" pitchFamily="34" charset="0"/>
              </a:rPr>
              <a:t>Lớn hơn</a:t>
            </a:r>
          </a:p>
        </p:txBody>
      </p:sp>
      <p:sp>
        <p:nvSpPr>
          <p:cNvPr id="27755" name="Text Box 107">
            <a:extLst>
              <a:ext uri="{FF2B5EF4-FFF2-40B4-BE49-F238E27FC236}">
                <a16:creationId xmlns:a16="http://schemas.microsoft.com/office/drawing/2014/main" id="{98B2CE6F-65AB-43D0-8122-9FF08A2F8CBF}"/>
              </a:ext>
            </a:extLst>
          </p:cNvPr>
          <p:cNvSpPr txBox="1">
            <a:spLocks noChangeArrowheads="1"/>
          </p:cNvSpPr>
          <p:nvPr/>
        </p:nvSpPr>
        <p:spPr bwMode="auto">
          <a:xfrm>
            <a:off x="7086600" y="4267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800000"/>
                </a:solidFill>
                <a:latin typeface="Tahoma" panose="020B0604030504040204" pitchFamily="34" charset="0"/>
                <a:cs typeface="Tahoma" panose="020B0604030504040204" pitchFamily="34" charset="0"/>
              </a:rPr>
              <a:t>Nhỏ hơn</a:t>
            </a:r>
          </a:p>
        </p:txBody>
      </p:sp>
      <p:sp>
        <p:nvSpPr>
          <p:cNvPr id="27756" name="Text Box 108">
            <a:extLst>
              <a:ext uri="{FF2B5EF4-FFF2-40B4-BE49-F238E27FC236}">
                <a16:creationId xmlns:a16="http://schemas.microsoft.com/office/drawing/2014/main" id="{5781605D-4668-47CC-860B-5D543AA7F380}"/>
              </a:ext>
            </a:extLst>
          </p:cNvPr>
          <p:cNvSpPr txBox="1">
            <a:spLocks noChangeArrowheads="1"/>
          </p:cNvSpPr>
          <p:nvPr/>
        </p:nvSpPr>
        <p:spPr bwMode="auto">
          <a:xfrm>
            <a:off x="4800600" y="5181600"/>
            <a:ext cx="1600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3366"/>
                </a:solidFill>
                <a:latin typeface="Tahoma" panose="020B0604030504040204" pitchFamily="34" charset="0"/>
                <a:cs typeface="Tahoma" panose="020B0604030504040204" pitchFamily="34" charset="0"/>
              </a:rPr>
              <a:t>Nhiều hơn</a:t>
            </a:r>
          </a:p>
        </p:txBody>
      </p:sp>
      <p:sp>
        <p:nvSpPr>
          <p:cNvPr id="27757" name="Text Box 109">
            <a:extLst>
              <a:ext uri="{FF2B5EF4-FFF2-40B4-BE49-F238E27FC236}">
                <a16:creationId xmlns:a16="http://schemas.microsoft.com/office/drawing/2014/main" id="{BB72A609-7CDE-4C7C-8FA7-550D024FA282}"/>
              </a:ext>
            </a:extLst>
          </p:cNvPr>
          <p:cNvSpPr txBox="1">
            <a:spLocks noChangeArrowheads="1"/>
          </p:cNvSpPr>
          <p:nvPr/>
        </p:nvSpPr>
        <p:spPr bwMode="auto">
          <a:xfrm>
            <a:off x="7239000" y="5181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800000"/>
                </a:solidFill>
                <a:latin typeface="Tahoma" panose="020B0604030504040204" pitchFamily="34" charset="0"/>
                <a:cs typeface="Tahoma" panose="020B0604030504040204" pitchFamily="34" charset="0"/>
              </a:rPr>
              <a:t>Ít hơn</a:t>
            </a:r>
          </a:p>
        </p:txBody>
      </p:sp>
      <p:sp>
        <p:nvSpPr>
          <p:cNvPr id="27758" name="Text Box 110">
            <a:extLst>
              <a:ext uri="{FF2B5EF4-FFF2-40B4-BE49-F238E27FC236}">
                <a16:creationId xmlns:a16="http://schemas.microsoft.com/office/drawing/2014/main" id="{3FEDA724-D7F1-44C7-9610-011FA1AD3E82}"/>
              </a:ext>
            </a:extLst>
          </p:cNvPr>
          <p:cNvSpPr txBox="1">
            <a:spLocks noChangeArrowheads="1"/>
          </p:cNvSpPr>
          <p:nvPr/>
        </p:nvSpPr>
        <p:spPr bwMode="auto">
          <a:xfrm>
            <a:off x="4953000" y="6096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3366"/>
                </a:solidFill>
                <a:latin typeface="Tahoma" panose="020B0604030504040204" pitchFamily="34" charset="0"/>
                <a:cs typeface="Tahoma" panose="020B0604030504040204" pitchFamily="34" charset="0"/>
              </a:rPr>
              <a:t>Có</a:t>
            </a:r>
          </a:p>
        </p:txBody>
      </p:sp>
      <p:sp>
        <p:nvSpPr>
          <p:cNvPr id="27759" name="Text Box 111">
            <a:extLst>
              <a:ext uri="{FF2B5EF4-FFF2-40B4-BE49-F238E27FC236}">
                <a16:creationId xmlns:a16="http://schemas.microsoft.com/office/drawing/2014/main" id="{ACA4D49B-841D-4874-B496-21991666735A}"/>
              </a:ext>
            </a:extLst>
          </p:cNvPr>
          <p:cNvSpPr txBox="1">
            <a:spLocks noChangeArrowheads="1"/>
          </p:cNvSpPr>
          <p:nvPr/>
        </p:nvSpPr>
        <p:spPr bwMode="auto">
          <a:xfrm>
            <a:off x="7239000" y="611505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800000"/>
                </a:solidFill>
                <a:latin typeface="Tahoma" panose="020B0604030504040204" pitchFamily="34" charset="0"/>
                <a:cs typeface="Tahoma" panose="020B0604030504040204" pitchFamily="34" charset="0"/>
              </a:rPr>
              <a:t>Không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753"/>
                                        </p:tgtEl>
                                        <p:attrNameLst>
                                          <p:attrName>style.visibility</p:attrName>
                                        </p:attrNameLst>
                                      </p:cBhvr>
                                      <p:to>
                                        <p:strVal val="visible"/>
                                      </p:to>
                                    </p:set>
                                    <p:animEffect transition="in" filter="box(in)">
                                      <p:cBhvr>
                                        <p:cTn id="7" dur="500"/>
                                        <p:tgtEl>
                                          <p:spTgt spid="27753"/>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7755"/>
                                        </p:tgtEl>
                                        <p:attrNameLst>
                                          <p:attrName>style.visibility</p:attrName>
                                        </p:attrNameLst>
                                      </p:cBhvr>
                                      <p:to>
                                        <p:strVal val="visible"/>
                                      </p:to>
                                    </p:set>
                                    <p:animEffect transition="in" filter="box(in)">
                                      <p:cBhvr>
                                        <p:cTn id="11" dur="500"/>
                                        <p:tgtEl>
                                          <p:spTgt spid="2775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7756"/>
                                        </p:tgtEl>
                                        <p:attrNameLst>
                                          <p:attrName>style.visibility</p:attrName>
                                        </p:attrNameLst>
                                      </p:cBhvr>
                                      <p:to>
                                        <p:strVal val="visible"/>
                                      </p:to>
                                    </p:set>
                                    <p:animEffect transition="in" filter="box(in)">
                                      <p:cBhvr>
                                        <p:cTn id="16" dur="500"/>
                                        <p:tgtEl>
                                          <p:spTgt spid="27756"/>
                                        </p:tgtEl>
                                      </p:cBhvr>
                                    </p:animEffect>
                                  </p:childTnLst>
                                </p:cTn>
                              </p:par>
                            </p:childTnLst>
                          </p:cTn>
                        </p:par>
                        <p:par>
                          <p:cTn id="17" fill="hold" nodeType="afterGroup">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27757"/>
                                        </p:tgtEl>
                                        <p:attrNameLst>
                                          <p:attrName>style.visibility</p:attrName>
                                        </p:attrNameLst>
                                      </p:cBhvr>
                                      <p:to>
                                        <p:strVal val="visible"/>
                                      </p:to>
                                    </p:set>
                                    <p:animEffect transition="in" filter="box(in)">
                                      <p:cBhvr>
                                        <p:cTn id="20" dur="500"/>
                                        <p:tgtEl>
                                          <p:spTgt spid="2775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7758"/>
                                        </p:tgtEl>
                                        <p:attrNameLst>
                                          <p:attrName>style.visibility</p:attrName>
                                        </p:attrNameLst>
                                      </p:cBhvr>
                                      <p:to>
                                        <p:strVal val="visible"/>
                                      </p:to>
                                    </p:set>
                                    <p:animEffect transition="in" filter="box(in)">
                                      <p:cBhvr>
                                        <p:cTn id="25" dur="500"/>
                                        <p:tgtEl>
                                          <p:spTgt spid="27758"/>
                                        </p:tgtEl>
                                      </p:cBhvr>
                                    </p:animEffect>
                                  </p:childTnLst>
                                </p:cTn>
                              </p:par>
                            </p:childTnLst>
                          </p:cTn>
                        </p:par>
                        <p:par>
                          <p:cTn id="26" fill="hold" nodeType="afterGroup">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27759"/>
                                        </p:tgtEl>
                                        <p:attrNameLst>
                                          <p:attrName>style.visibility</p:attrName>
                                        </p:attrNameLst>
                                      </p:cBhvr>
                                      <p:to>
                                        <p:strVal val="visible"/>
                                      </p:to>
                                    </p:set>
                                    <p:animEffect transition="in" filter="box(in)">
                                      <p:cBhvr>
                                        <p:cTn id="29" dur="500"/>
                                        <p:tgtEl>
                                          <p:spTgt spid="27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3" grpId="0"/>
      <p:bldP spid="27755" grpId="0"/>
      <p:bldP spid="27756" grpId="0"/>
      <p:bldP spid="27757" grpId="0"/>
      <p:bldP spid="27758" grpId="0"/>
      <p:bldP spid="277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8" descr="Cac vung chuc nang cua vo nao2">
            <a:extLst>
              <a:ext uri="{FF2B5EF4-FFF2-40B4-BE49-F238E27FC236}">
                <a16:creationId xmlns:a16="http://schemas.microsoft.com/office/drawing/2014/main" id="{ED1FA1AA-2520-4922-9817-A147774E6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781" r="-4225" b="-197"/>
          <a:stretch>
            <a:fillRect/>
          </a:stretch>
        </p:blipFill>
        <p:spPr bwMode="auto">
          <a:xfrm>
            <a:off x="2438400" y="2209800"/>
            <a:ext cx="5638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4">
            <a:extLst>
              <a:ext uri="{FF2B5EF4-FFF2-40B4-BE49-F238E27FC236}">
                <a16:creationId xmlns:a16="http://schemas.microsoft.com/office/drawing/2014/main" id="{67FD7270-6BF5-4D34-B525-7215EEABE2D0}"/>
              </a:ext>
            </a:extLst>
          </p:cNvPr>
          <p:cNvSpPr txBox="1">
            <a:spLocks noChangeArrowheads="1"/>
          </p:cNvSpPr>
          <p:nvPr/>
        </p:nvSpPr>
        <p:spPr bwMode="auto">
          <a:xfrm>
            <a:off x="533400" y="14763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ahoma" panose="020B0604030504040204" pitchFamily="34" charset="0"/>
            </a:endParaRPr>
          </a:p>
        </p:txBody>
      </p:sp>
      <p:sp>
        <p:nvSpPr>
          <p:cNvPr id="29700" name="Text Box 6">
            <a:extLst>
              <a:ext uri="{FF2B5EF4-FFF2-40B4-BE49-F238E27FC236}">
                <a16:creationId xmlns:a16="http://schemas.microsoft.com/office/drawing/2014/main" id="{E572B168-FD90-4837-88DC-9E92D5CBF76C}"/>
              </a:ext>
            </a:extLst>
          </p:cNvPr>
          <p:cNvSpPr txBox="1">
            <a:spLocks noChangeArrowheads="1"/>
          </p:cNvSpPr>
          <p:nvPr/>
        </p:nvSpPr>
        <p:spPr bwMode="auto">
          <a:xfrm>
            <a:off x="4800600" y="19812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FF0000"/>
                </a:solidFill>
              </a:rPr>
              <a:t>Rãnhđỉnh</a:t>
            </a:r>
          </a:p>
        </p:txBody>
      </p:sp>
      <p:sp>
        <p:nvSpPr>
          <p:cNvPr id="29701" name="Text Box 7">
            <a:extLst>
              <a:ext uri="{FF2B5EF4-FFF2-40B4-BE49-F238E27FC236}">
                <a16:creationId xmlns:a16="http://schemas.microsoft.com/office/drawing/2014/main" id="{502D4054-728B-4BD0-B45C-8F31DEB5BDE8}"/>
              </a:ext>
            </a:extLst>
          </p:cNvPr>
          <p:cNvSpPr txBox="1">
            <a:spLocks noChangeArrowheads="1"/>
          </p:cNvSpPr>
          <p:nvPr/>
        </p:nvSpPr>
        <p:spPr bwMode="auto">
          <a:xfrm>
            <a:off x="1600200" y="350520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000000"/>
                </a:solidFill>
              </a:rPr>
              <a:t>Thuỳ trán</a:t>
            </a:r>
          </a:p>
        </p:txBody>
      </p:sp>
      <p:sp>
        <p:nvSpPr>
          <p:cNvPr id="29702" name="Text Box 9">
            <a:extLst>
              <a:ext uri="{FF2B5EF4-FFF2-40B4-BE49-F238E27FC236}">
                <a16:creationId xmlns:a16="http://schemas.microsoft.com/office/drawing/2014/main" id="{E4320CD7-1AE6-4B43-9AAB-42654B8C7375}"/>
              </a:ext>
            </a:extLst>
          </p:cNvPr>
          <p:cNvSpPr txBox="1">
            <a:spLocks noChangeArrowheads="1"/>
          </p:cNvSpPr>
          <p:nvPr/>
        </p:nvSpPr>
        <p:spPr bwMode="auto">
          <a:xfrm>
            <a:off x="7772400" y="4038600"/>
            <a:ext cx="862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00"/>
                </a:solidFill>
              </a:rPr>
              <a:t>Thuỳ </a:t>
            </a:r>
          </a:p>
          <a:p>
            <a:r>
              <a:rPr lang="en-US" altLang="en-US" sz="2000" b="1">
                <a:solidFill>
                  <a:srgbClr val="000000"/>
                </a:solidFill>
              </a:rPr>
              <a:t>chẩm</a:t>
            </a:r>
          </a:p>
        </p:txBody>
      </p:sp>
      <p:sp>
        <p:nvSpPr>
          <p:cNvPr id="29703" name="Text Box 10">
            <a:extLst>
              <a:ext uri="{FF2B5EF4-FFF2-40B4-BE49-F238E27FC236}">
                <a16:creationId xmlns:a16="http://schemas.microsoft.com/office/drawing/2014/main" id="{DAC28D8D-FF19-4DE6-A04E-C8F3ABF29599}"/>
              </a:ext>
            </a:extLst>
          </p:cNvPr>
          <p:cNvSpPr txBox="1">
            <a:spLocks noChangeArrowheads="1"/>
          </p:cNvSpPr>
          <p:nvPr/>
        </p:nvSpPr>
        <p:spPr bwMode="auto">
          <a:xfrm>
            <a:off x="1295400" y="469265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FF0000"/>
                </a:solidFill>
              </a:rPr>
              <a:t>Rãnh </a:t>
            </a:r>
          </a:p>
          <a:p>
            <a:r>
              <a:rPr lang="en-US" altLang="en-US" b="1">
                <a:solidFill>
                  <a:srgbClr val="FF0000"/>
                </a:solidFill>
              </a:rPr>
              <a:t>thái dương</a:t>
            </a:r>
          </a:p>
        </p:txBody>
      </p:sp>
      <p:sp>
        <p:nvSpPr>
          <p:cNvPr id="29704" name="Text Box 22">
            <a:extLst>
              <a:ext uri="{FF2B5EF4-FFF2-40B4-BE49-F238E27FC236}">
                <a16:creationId xmlns:a16="http://schemas.microsoft.com/office/drawing/2014/main" id="{B78BBAAB-5BBC-4964-B409-EC4658431513}"/>
              </a:ext>
            </a:extLst>
          </p:cNvPr>
          <p:cNvSpPr txBox="1">
            <a:spLocks noChangeArrowheads="1"/>
          </p:cNvSpPr>
          <p:nvPr/>
        </p:nvSpPr>
        <p:spPr bwMode="auto">
          <a:xfrm>
            <a:off x="4110038" y="534828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0099"/>
                </a:solidFill>
                <a:latin typeface="Tahoma" panose="020B0604030504040204" pitchFamily="34" charset="0"/>
              </a:rPr>
              <a:t>8</a:t>
            </a:r>
          </a:p>
        </p:txBody>
      </p:sp>
      <p:sp>
        <p:nvSpPr>
          <p:cNvPr id="29705" name="Text Box 26">
            <a:extLst>
              <a:ext uri="{FF2B5EF4-FFF2-40B4-BE49-F238E27FC236}">
                <a16:creationId xmlns:a16="http://schemas.microsoft.com/office/drawing/2014/main" id="{ED040D7E-5036-4ADA-973B-BAA9A482951E}"/>
              </a:ext>
            </a:extLst>
          </p:cNvPr>
          <p:cNvSpPr txBox="1">
            <a:spLocks noChangeArrowheads="1"/>
          </p:cNvSpPr>
          <p:nvPr/>
        </p:nvSpPr>
        <p:spPr bwMode="auto">
          <a:xfrm>
            <a:off x="7772400" y="4953000"/>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99"/>
                </a:solidFill>
              </a:rPr>
              <a:t>Vùng thị giác</a:t>
            </a:r>
          </a:p>
        </p:txBody>
      </p:sp>
      <p:sp>
        <p:nvSpPr>
          <p:cNvPr id="29706" name="Text Box 27">
            <a:extLst>
              <a:ext uri="{FF2B5EF4-FFF2-40B4-BE49-F238E27FC236}">
                <a16:creationId xmlns:a16="http://schemas.microsoft.com/office/drawing/2014/main" id="{0EC5CB08-6428-49B5-9551-8F4DFEF28EDA}"/>
              </a:ext>
            </a:extLst>
          </p:cNvPr>
          <p:cNvSpPr txBox="1">
            <a:spLocks noChangeArrowheads="1"/>
          </p:cNvSpPr>
          <p:nvPr/>
        </p:nvSpPr>
        <p:spPr bwMode="auto">
          <a:xfrm>
            <a:off x="5715000" y="6384925"/>
            <a:ext cx="208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99"/>
                </a:solidFill>
              </a:rPr>
              <a:t>Vùng thính giác</a:t>
            </a:r>
          </a:p>
        </p:txBody>
      </p:sp>
      <p:sp>
        <p:nvSpPr>
          <p:cNvPr id="29707" name="Text Box 28">
            <a:extLst>
              <a:ext uri="{FF2B5EF4-FFF2-40B4-BE49-F238E27FC236}">
                <a16:creationId xmlns:a16="http://schemas.microsoft.com/office/drawing/2014/main" id="{F3A6D800-02D0-445E-A3B3-49D5AC36D19B}"/>
              </a:ext>
            </a:extLst>
          </p:cNvPr>
          <p:cNvSpPr txBox="1">
            <a:spLocks noChangeArrowheads="1"/>
          </p:cNvSpPr>
          <p:nvPr/>
        </p:nvSpPr>
        <p:spPr bwMode="auto">
          <a:xfrm>
            <a:off x="6324600" y="1431925"/>
            <a:ext cx="127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99"/>
                </a:solidFill>
              </a:rPr>
              <a:t>Vùng </a:t>
            </a:r>
          </a:p>
          <a:p>
            <a:r>
              <a:rPr lang="en-US" altLang="en-US" sz="2000" b="1">
                <a:solidFill>
                  <a:srgbClr val="000099"/>
                </a:solidFill>
              </a:rPr>
              <a:t>cảm giác</a:t>
            </a:r>
          </a:p>
        </p:txBody>
      </p:sp>
      <p:sp>
        <p:nvSpPr>
          <p:cNvPr id="29708" name="Line 29">
            <a:extLst>
              <a:ext uri="{FF2B5EF4-FFF2-40B4-BE49-F238E27FC236}">
                <a16:creationId xmlns:a16="http://schemas.microsoft.com/office/drawing/2014/main" id="{94E109C8-4E8D-4C25-ABF9-B6F8481C8F3C}"/>
              </a:ext>
            </a:extLst>
          </p:cNvPr>
          <p:cNvSpPr>
            <a:spLocks noChangeShapeType="1"/>
          </p:cNvSpPr>
          <p:nvPr/>
        </p:nvSpPr>
        <p:spPr bwMode="auto">
          <a:xfrm>
            <a:off x="1447800" y="162877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9" name="Text Box 30">
            <a:extLst>
              <a:ext uri="{FF2B5EF4-FFF2-40B4-BE49-F238E27FC236}">
                <a16:creationId xmlns:a16="http://schemas.microsoft.com/office/drawing/2014/main" id="{4331D7FB-A555-4C89-B2EA-6A22550EC0E1}"/>
              </a:ext>
            </a:extLst>
          </p:cNvPr>
          <p:cNvSpPr txBox="1">
            <a:spLocks noChangeArrowheads="1"/>
          </p:cNvSpPr>
          <p:nvPr/>
        </p:nvSpPr>
        <p:spPr bwMode="auto">
          <a:xfrm>
            <a:off x="152400" y="227012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99"/>
                </a:solidFill>
              </a:rPr>
              <a:t>Vùng vận động</a:t>
            </a:r>
          </a:p>
        </p:txBody>
      </p:sp>
      <p:sp>
        <p:nvSpPr>
          <p:cNvPr id="29710" name="Text Box 31">
            <a:extLst>
              <a:ext uri="{FF2B5EF4-FFF2-40B4-BE49-F238E27FC236}">
                <a16:creationId xmlns:a16="http://schemas.microsoft.com/office/drawing/2014/main" id="{E2EE3563-D100-4AB8-B09B-98FB4DD6348C}"/>
              </a:ext>
            </a:extLst>
          </p:cNvPr>
          <p:cNvSpPr txBox="1">
            <a:spLocks noChangeArrowheads="1"/>
          </p:cNvSpPr>
          <p:nvPr/>
        </p:nvSpPr>
        <p:spPr bwMode="auto">
          <a:xfrm>
            <a:off x="0" y="3581400"/>
            <a:ext cx="1981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99"/>
                </a:solidFill>
              </a:rPr>
              <a:t>Vùng vận động</a:t>
            </a:r>
            <a:r>
              <a:rPr lang="en-US" altLang="en-US" sz="2000"/>
              <a:t> </a:t>
            </a:r>
            <a:r>
              <a:rPr lang="en-US" altLang="en-US" sz="2000" b="1">
                <a:solidFill>
                  <a:srgbClr val="000099"/>
                </a:solidFill>
              </a:rPr>
              <a:t>ngôn ngữ </a:t>
            </a:r>
            <a:r>
              <a:rPr lang="en-US" altLang="en-US" sz="2000" b="1">
                <a:solidFill>
                  <a:srgbClr val="009900"/>
                </a:solidFill>
              </a:rPr>
              <a:t>(nói,viết)</a:t>
            </a:r>
          </a:p>
        </p:txBody>
      </p:sp>
      <p:sp>
        <p:nvSpPr>
          <p:cNvPr id="29711" name="Text Box 32">
            <a:extLst>
              <a:ext uri="{FF2B5EF4-FFF2-40B4-BE49-F238E27FC236}">
                <a16:creationId xmlns:a16="http://schemas.microsoft.com/office/drawing/2014/main" id="{A49F6905-D2A8-447A-AE1E-A4483AADE1C7}"/>
              </a:ext>
            </a:extLst>
          </p:cNvPr>
          <p:cNvSpPr txBox="1">
            <a:spLocks noChangeArrowheads="1"/>
          </p:cNvSpPr>
          <p:nvPr/>
        </p:nvSpPr>
        <p:spPr bwMode="auto">
          <a:xfrm>
            <a:off x="7620000" y="1066800"/>
            <a:ext cx="152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99"/>
                </a:solidFill>
              </a:rPr>
              <a:t>Vùng hiểu</a:t>
            </a:r>
          </a:p>
          <a:p>
            <a:r>
              <a:rPr lang="en-US" altLang="en-US" sz="2000" b="1">
                <a:solidFill>
                  <a:srgbClr val="000099"/>
                </a:solidFill>
              </a:rPr>
              <a:t> tiếng nói</a:t>
            </a:r>
          </a:p>
        </p:txBody>
      </p:sp>
      <p:sp>
        <p:nvSpPr>
          <p:cNvPr id="29712" name="Line 33">
            <a:extLst>
              <a:ext uri="{FF2B5EF4-FFF2-40B4-BE49-F238E27FC236}">
                <a16:creationId xmlns:a16="http://schemas.microsoft.com/office/drawing/2014/main" id="{E865C2C8-C5C4-4DEE-8737-03F98571DE2A}"/>
              </a:ext>
            </a:extLst>
          </p:cNvPr>
          <p:cNvSpPr>
            <a:spLocks noChangeShapeType="1"/>
          </p:cNvSpPr>
          <p:nvPr/>
        </p:nvSpPr>
        <p:spPr bwMode="auto">
          <a:xfrm flipH="1">
            <a:off x="6400800" y="1828800"/>
            <a:ext cx="1752600" cy="2133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3" name="Text Box 34">
            <a:extLst>
              <a:ext uri="{FF2B5EF4-FFF2-40B4-BE49-F238E27FC236}">
                <a16:creationId xmlns:a16="http://schemas.microsoft.com/office/drawing/2014/main" id="{D11842BD-BAAA-429B-A14E-32A16EA986B3}"/>
              </a:ext>
            </a:extLst>
          </p:cNvPr>
          <p:cNvSpPr txBox="1">
            <a:spLocks noChangeArrowheads="1"/>
          </p:cNvSpPr>
          <p:nvPr/>
        </p:nvSpPr>
        <p:spPr bwMode="auto">
          <a:xfrm>
            <a:off x="7696200" y="2667000"/>
            <a:ext cx="1616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99"/>
                </a:solidFill>
              </a:rPr>
              <a:t>Vùng hiểu chữ viết</a:t>
            </a:r>
          </a:p>
        </p:txBody>
      </p:sp>
      <p:sp>
        <p:nvSpPr>
          <p:cNvPr id="29714" name="Line 35">
            <a:extLst>
              <a:ext uri="{FF2B5EF4-FFF2-40B4-BE49-F238E27FC236}">
                <a16:creationId xmlns:a16="http://schemas.microsoft.com/office/drawing/2014/main" id="{69CD506D-D55D-4725-8D50-2CBF36682AA8}"/>
              </a:ext>
            </a:extLst>
          </p:cNvPr>
          <p:cNvSpPr>
            <a:spLocks noChangeShapeType="1"/>
          </p:cNvSpPr>
          <p:nvPr/>
        </p:nvSpPr>
        <p:spPr bwMode="auto">
          <a:xfrm flipH="1">
            <a:off x="6934200" y="3200400"/>
            <a:ext cx="762000" cy="838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5" name="Text Box 37">
            <a:extLst>
              <a:ext uri="{FF2B5EF4-FFF2-40B4-BE49-F238E27FC236}">
                <a16:creationId xmlns:a16="http://schemas.microsoft.com/office/drawing/2014/main" id="{5A0AC4D8-3DF1-45C6-B99C-EBB0F31AE399}"/>
              </a:ext>
            </a:extLst>
          </p:cNvPr>
          <p:cNvSpPr txBox="1">
            <a:spLocks noChangeArrowheads="1"/>
          </p:cNvSpPr>
          <p:nvPr/>
        </p:nvSpPr>
        <p:spPr bwMode="auto">
          <a:xfrm>
            <a:off x="1981200" y="5486400"/>
            <a:ext cx="167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99"/>
                </a:solidFill>
              </a:rPr>
              <a:t>Vùng vị giác</a:t>
            </a:r>
          </a:p>
        </p:txBody>
      </p:sp>
      <p:sp>
        <p:nvSpPr>
          <p:cNvPr id="29716" name="Line 38">
            <a:extLst>
              <a:ext uri="{FF2B5EF4-FFF2-40B4-BE49-F238E27FC236}">
                <a16:creationId xmlns:a16="http://schemas.microsoft.com/office/drawing/2014/main" id="{F8F95EB3-1071-4B13-A48A-60105637B6E2}"/>
              </a:ext>
            </a:extLst>
          </p:cNvPr>
          <p:cNvSpPr>
            <a:spLocks noChangeShapeType="1"/>
          </p:cNvSpPr>
          <p:nvPr/>
        </p:nvSpPr>
        <p:spPr bwMode="auto">
          <a:xfrm>
            <a:off x="1676400" y="4114800"/>
            <a:ext cx="1828800" cy="3048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7" name="Line 39">
            <a:extLst>
              <a:ext uri="{FF2B5EF4-FFF2-40B4-BE49-F238E27FC236}">
                <a16:creationId xmlns:a16="http://schemas.microsoft.com/office/drawing/2014/main" id="{50101F47-94E9-4684-BC2D-4FD1CD6BB837}"/>
              </a:ext>
            </a:extLst>
          </p:cNvPr>
          <p:cNvSpPr>
            <a:spLocks noChangeShapeType="1"/>
          </p:cNvSpPr>
          <p:nvPr/>
        </p:nvSpPr>
        <p:spPr bwMode="auto">
          <a:xfrm flipH="1" flipV="1">
            <a:off x="5410200" y="4572000"/>
            <a:ext cx="1524000" cy="18288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8" name="Line 40">
            <a:extLst>
              <a:ext uri="{FF2B5EF4-FFF2-40B4-BE49-F238E27FC236}">
                <a16:creationId xmlns:a16="http://schemas.microsoft.com/office/drawing/2014/main" id="{2C99D8BB-BE80-48E5-8028-9029DE9C9ADF}"/>
              </a:ext>
            </a:extLst>
          </p:cNvPr>
          <p:cNvSpPr>
            <a:spLocks noChangeShapeType="1"/>
          </p:cNvSpPr>
          <p:nvPr/>
        </p:nvSpPr>
        <p:spPr bwMode="auto">
          <a:xfrm flipH="1" flipV="1">
            <a:off x="7543800" y="4572000"/>
            <a:ext cx="533400" cy="4572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9" name="Line 41">
            <a:extLst>
              <a:ext uri="{FF2B5EF4-FFF2-40B4-BE49-F238E27FC236}">
                <a16:creationId xmlns:a16="http://schemas.microsoft.com/office/drawing/2014/main" id="{3072CD3B-7EC0-41A6-9D0F-A1C4C22BCF52}"/>
              </a:ext>
            </a:extLst>
          </p:cNvPr>
          <p:cNvSpPr>
            <a:spLocks noChangeShapeType="1"/>
          </p:cNvSpPr>
          <p:nvPr/>
        </p:nvSpPr>
        <p:spPr bwMode="auto">
          <a:xfrm>
            <a:off x="1981200" y="2819400"/>
            <a:ext cx="2667000" cy="3810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0" name="Line 42">
            <a:extLst>
              <a:ext uri="{FF2B5EF4-FFF2-40B4-BE49-F238E27FC236}">
                <a16:creationId xmlns:a16="http://schemas.microsoft.com/office/drawing/2014/main" id="{7CD4B4F1-A6B7-4803-9BBD-96B346349250}"/>
              </a:ext>
            </a:extLst>
          </p:cNvPr>
          <p:cNvSpPr>
            <a:spLocks noChangeShapeType="1"/>
          </p:cNvSpPr>
          <p:nvPr/>
        </p:nvSpPr>
        <p:spPr bwMode="auto">
          <a:xfrm flipH="1">
            <a:off x="5410200" y="2133600"/>
            <a:ext cx="914400" cy="8382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1" name="Text Box 43">
            <a:extLst>
              <a:ext uri="{FF2B5EF4-FFF2-40B4-BE49-F238E27FC236}">
                <a16:creationId xmlns:a16="http://schemas.microsoft.com/office/drawing/2014/main" id="{1E61D43F-4120-49D8-99E3-506579F8869D}"/>
              </a:ext>
            </a:extLst>
          </p:cNvPr>
          <p:cNvSpPr txBox="1">
            <a:spLocks noChangeArrowheads="1"/>
          </p:cNvSpPr>
          <p:nvPr/>
        </p:nvSpPr>
        <p:spPr bwMode="auto">
          <a:xfrm>
            <a:off x="3276600" y="6172200"/>
            <a:ext cx="2214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0000"/>
                </a:solidFill>
              </a:rPr>
              <a:t>Thuỳ thái dương</a:t>
            </a:r>
          </a:p>
        </p:txBody>
      </p:sp>
      <p:sp>
        <p:nvSpPr>
          <p:cNvPr id="29722" name="Text Box 49">
            <a:extLst>
              <a:ext uri="{FF2B5EF4-FFF2-40B4-BE49-F238E27FC236}">
                <a16:creationId xmlns:a16="http://schemas.microsoft.com/office/drawing/2014/main" id="{82C76171-FB2D-4688-94FC-F36AFBB14E77}"/>
              </a:ext>
            </a:extLst>
          </p:cNvPr>
          <p:cNvSpPr txBox="1">
            <a:spLocks noChangeArrowheads="1"/>
          </p:cNvSpPr>
          <p:nvPr/>
        </p:nvSpPr>
        <p:spPr bwMode="auto">
          <a:xfrm>
            <a:off x="6851650" y="236220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000000"/>
                </a:solidFill>
              </a:rPr>
              <a:t>Thuỳ trán</a:t>
            </a:r>
          </a:p>
        </p:txBody>
      </p:sp>
      <p:sp>
        <p:nvSpPr>
          <p:cNvPr id="31" name="Text Box 31">
            <a:extLst>
              <a:ext uri="{FF2B5EF4-FFF2-40B4-BE49-F238E27FC236}">
                <a16:creationId xmlns:a16="http://schemas.microsoft.com/office/drawing/2014/main" id="{A7ACEF21-1EA3-4469-B5C0-BEF09DAA1947}"/>
              </a:ext>
            </a:extLst>
          </p:cNvPr>
          <p:cNvSpPr txBox="1">
            <a:spLocks noChangeArrowheads="1"/>
          </p:cNvSpPr>
          <p:nvPr/>
        </p:nvSpPr>
        <p:spPr bwMode="auto">
          <a:xfrm>
            <a:off x="-15875" y="3557588"/>
            <a:ext cx="1981200" cy="10064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i="1">
                <a:solidFill>
                  <a:srgbClr val="FF0000"/>
                </a:solidFill>
              </a:rPr>
              <a:t>Vùng vận động</a:t>
            </a:r>
            <a:r>
              <a:rPr lang="en-US" altLang="en-US" sz="2000" i="1">
                <a:solidFill>
                  <a:srgbClr val="FF0000"/>
                </a:solidFill>
              </a:rPr>
              <a:t> </a:t>
            </a:r>
            <a:r>
              <a:rPr lang="en-US" altLang="en-US" sz="2000" b="1" i="1">
                <a:solidFill>
                  <a:srgbClr val="FF0000"/>
                </a:solidFill>
              </a:rPr>
              <a:t>ngôn ngữ (nói,viết)</a:t>
            </a:r>
          </a:p>
        </p:txBody>
      </p:sp>
      <p:sp>
        <p:nvSpPr>
          <p:cNvPr id="32" name="Text Box 32">
            <a:extLst>
              <a:ext uri="{FF2B5EF4-FFF2-40B4-BE49-F238E27FC236}">
                <a16:creationId xmlns:a16="http://schemas.microsoft.com/office/drawing/2014/main" id="{CF327618-DFED-41CD-8C51-8767649B3C1C}"/>
              </a:ext>
            </a:extLst>
          </p:cNvPr>
          <p:cNvSpPr txBox="1">
            <a:spLocks noChangeArrowheads="1"/>
          </p:cNvSpPr>
          <p:nvPr/>
        </p:nvSpPr>
        <p:spPr bwMode="auto">
          <a:xfrm>
            <a:off x="7604125" y="1042988"/>
            <a:ext cx="1524000" cy="701675"/>
          </a:xfrm>
          <a:prstGeom prst="rect">
            <a:avLst/>
          </a:prstGeom>
          <a:noFill/>
          <a:ln w="28575">
            <a:solidFill>
              <a:srgbClr val="66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i="1">
                <a:solidFill>
                  <a:srgbClr val="FF0000"/>
                </a:solidFill>
              </a:rPr>
              <a:t>Vùng hiểu</a:t>
            </a:r>
          </a:p>
          <a:p>
            <a:r>
              <a:rPr lang="en-US" altLang="en-US" sz="2000" b="1" i="1">
                <a:solidFill>
                  <a:srgbClr val="FF0000"/>
                </a:solidFill>
              </a:rPr>
              <a:t> tiếng nói</a:t>
            </a:r>
          </a:p>
        </p:txBody>
      </p:sp>
      <p:sp>
        <p:nvSpPr>
          <p:cNvPr id="33" name="Text Box 34">
            <a:extLst>
              <a:ext uri="{FF2B5EF4-FFF2-40B4-BE49-F238E27FC236}">
                <a16:creationId xmlns:a16="http://schemas.microsoft.com/office/drawing/2014/main" id="{1CE97F0D-B36D-4C6A-AD54-CD18CD3FE947}"/>
              </a:ext>
            </a:extLst>
          </p:cNvPr>
          <p:cNvSpPr txBox="1">
            <a:spLocks noChangeArrowheads="1"/>
          </p:cNvSpPr>
          <p:nvPr/>
        </p:nvSpPr>
        <p:spPr bwMode="auto">
          <a:xfrm>
            <a:off x="7680325" y="2643188"/>
            <a:ext cx="1616075" cy="7016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i="1">
                <a:solidFill>
                  <a:srgbClr val="FF0000"/>
                </a:solidFill>
              </a:rPr>
              <a:t>Vùng hiểu chữ viết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Rung_minh_vi_quai_xe__0">
            <a:extLst>
              <a:ext uri="{FF2B5EF4-FFF2-40B4-BE49-F238E27FC236}">
                <a16:creationId xmlns:a16="http://schemas.microsoft.com/office/drawing/2014/main" id="{4FF8C40F-F2B5-49C5-89F8-23CD61A27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30835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descr="dua-xe-may">
            <a:extLst>
              <a:ext uri="{FF2B5EF4-FFF2-40B4-BE49-F238E27FC236}">
                <a16:creationId xmlns:a16="http://schemas.microsoft.com/office/drawing/2014/main" id="{3391554B-7311-40BD-A7E1-93C73D98F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300" y="3327400"/>
            <a:ext cx="41783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8" descr="Kết quả hình ảnh cho hình ảnh học sinh đi hàng 2 , 3 ngoài đường">
            <a:extLst>
              <a:ext uri="{FF2B5EF4-FFF2-40B4-BE49-F238E27FC236}">
                <a16:creationId xmlns:a16="http://schemas.microsoft.com/office/drawing/2014/main" id="{353B1040-3008-431D-9CA6-E6310B929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7000"/>
            <a:ext cx="4572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3" descr="Kết quả hình ảnh cho học sinh đua xe">
            <a:extLst>
              <a:ext uri="{FF2B5EF4-FFF2-40B4-BE49-F238E27FC236}">
                <a16:creationId xmlns:a16="http://schemas.microsoft.com/office/drawing/2014/main" id="{1A19B9CB-A59B-4E9D-AAD7-A2F4E2A9F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52400"/>
            <a:ext cx="4191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Line 14">
            <a:extLst>
              <a:ext uri="{FF2B5EF4-FFF2-40B4-BE49-F238E27FC236}">
                <a16:creationId xmlns:a16="http://schemas.microsoft.com/office/drawing/2014/main" id="{DBCE3219-E9DA-4DED-94B4-A40653DD8565}"/>
              </a:ext>
            </a:extLst>
          </p:cNvPr>
          <p:cNvSpPr>
            <a:spLocks noChangeShapeType="1"/>
          </p:cNvSpPr>
          <p:nvPr/>
        </p:nvSpPr>
        <p:spPr bwMode="auto">
          <a:xfrm flipV="1">
            <a:off x="533400" y="685800"/>
            <a:ext cx="7696200" cy="5867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1" name="Line 15">
            <a:extLst>
              <a:ext uri="{FF2B5EF4-FFF2-40B4-BE49-F238E27FC236}">
                <a16:creationId xmlns:a16="http://schemas.microsoft.com/office/drawing/2014/main" id="{8AF81CA7-D604-4A41-9A16-D1934A775353}"/>
              </a:ext>
            </a:extLst>
          </p:cNvPr>
          <p:cNvSpPr>
            <a:spLocks noChangeShapeType="1"/>
          </p:cNvSpPr>
          <p:nvPr/>
        </p:nvSpPr>
        <p:spPr bwMode="auto">
          <a:xfrm>
            <a:off x="685800" y="685800"/>
            <a:ext cx="8077200" cy="57912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471"/>
                                        </p:tgtEl>
                                        <p:attrNameLst>
                                          <p:attrName>style.visibility</p:attrName>
                                        </p:attrNameLst>
                                      </p:cBhvr>
                                      <p:to>
                                        <p:strVal val="visible"/>
                                      </p:to>
                                    </p:set>
                                    <p:anim calcmode="lin" valueType="num">
                                      <p:cBhvr>
                                        <p:cTn id="7" dur="500" fill="hold"/>
                                        <p:tgtEl>
                                          <p:spTgt spid="19471"/>
                                        </p:tgtEl>
                                        <p:attrNameLst>
                                          <p:attrName>ppt_w</p:attrName>
                                        </p:attrNameLst>
                                      </p:cBhvr>
                                      <p:tavLst>
                                        <p:tav tm="0">
                                          <p:val>
                                            <p:fltVal val="0"/>
                                          </p:val>
                                        </p:tav>
                                        <p:tav tm="100000">
                                          <p:val>
                                            <p:strVal val="#ppt_w"/>
                                          </p:val>
                                        </p:tav>
                                      </p:tavLst>
                                    </p:anim>
                                    <p:anim calcmode="lin" valueType="num">
                                      <p:cBhvr>
                                        <p:cTn id="8" dur="500" fill="hold"/>
                                        <p:tgtEl>
                                          <p:spTgt spid="1947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9470"/>
                                        </p:tgtEl>
                                        <p:attrNameLst>
                                          <p:attrName>style.visibility</p:attrName>
                                        </p:attrNameLst>
                                      </p:cBhvr>
                                      <p:to>
                                        <p:strVal val="visible"/>
                                      </p:to>
                                    </p:set>
                                    <p:anim calcmode="lin" valueType="num">
                                      <p:cBhvr>
                                        <p:cTn id="11" dur="500" fill="hold"/>
                                        <p:tgtEl>
                                          <p:spTgt spid="19470"/>
                                        </p:tgtEl>
                                        <p:attrNameLst>
                                          <p:attrName>ppt_w</p:attrName>
                                        </p:attrNameLst>
                                      </p:cBhvr>
                                      <p:tavLst>
                                        <p:tav tm="0">
                                          <p:val>
                                            <p:fltVal val="0"/>
                                          </p:val>
                                        </p:tav>
                                        <p:tav tm="100000">
                                          <p:val>
                                            <p:strVal val="#ppt_w"/>
                                          </p:val>
                                        </p:tav>
                                      </p:tavLst>
                                    </p:anim>
                                    <p:anim calcmode="lin" valueType="num">
                                      <p:cBhvr>
                                        <p:cTn id="12" dur="500" fill="hold"/>
                                        <p:tgtEl>
                                          <p:spTgt spid="194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descr="Kết quả hình ảnh cho hít ma túy đá">
            <a:extLst>
              <a:ext uri="{FF2B5EF4-FFF2-40B4-BE49-F238E27FC236}">
                <a16:creationId xmlns:a16="http://schemas.microsoft.com/office/drawing/2014/main" id="{C81FDB31-4727-4AA5-8CB8-CC4B144BB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
            <a:ext cx="4000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1" descr="Kết quả hình ảnh cho hít ma túy đá">
            <a:extLst>
              <a:ext uri="{FF2B5EF4-FFF2-40B4-BE49-F238E27FC236}">
                <a16:creationId xmlns:a16="http://schemas.microsoft.com/office/drawing/2014/main" id="{BF718D38-06D7-4E6C-B2F2-61000CF21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44196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3" descr="Kết quả hình ảnh cho hít ma túy đá">
            <a:extLst>
              <a:ext uri="{FF2B5EF4-FFF2-40B4-BE49-F238E27FC236}">
                <a16:creationId xmlns:a16="http://schemas.microsoft.com/office/drawing/2014/main" id="{7FAA209F-078C-40FC-B004-92501B3AF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81400"/>
            <a:ext cx="39624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5" descr="Hình ảnh có liên quan">
            <a:extLst>
              <a:ext uri="{FF2B5EF4-FFF2-40B4-BE49-F238E27FC236}">
                <a16:creationId xmlns:a16="http://schemas.microsoft.com/office/drawing/2014/main" id="{04C2B4F2-ED0C-4557-952B-1B05A19008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733800"/>
            <a:ext cx="3733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Line 16">
            <a:extLst>
              <a:ext uri="{FF2B5EF4-FFF2-40B4-BE49-F238E27FC236}">
                <a16:creationId xmlns:a16="http://schemas.microsoft.com/office/drawing/2014/main" id="{8E0CDF57-608D-4EC0-A0D8-CFE1B84FE3DD}"/>
              </a:ext>
            </a:extLst>
          </p:cNvPr>
          <p:cNvSpPr>
            <a:spLocks noChangeShapeType="1"/>
          </p:cNvSpPr>
          <p:nvPr/>
        </p:nvSpPr>
        <p:spPr bwMode="auto">
          <a:xfrm flipH="1">
            <a:off x="3810000" y="2590800"/>
            <a:ext cx="1905000" cy="1752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Line 17">
            <a:extLst>
              <a:ext uri="{FF2B5EF4-FFF2-40B4-BE49-F238E27FC236}">
                <a16:creationId xmlns:a16="http://schemas.microsoft.com/office/drawing/2014/main" id="{DBE928C7-B004-4C76-84B7-640BA5F81015}"/>
              </a:ext>
            </a:extLst>
          </p:cNvPr>
          <p:cNvSpPr>
            <a:spLocks noChangeShapeType="1"/>
          </p:cNvSpPr>
          <p:nvPr/>
        </p:nvSpPr>
        <p:spPr bwMode="auto">
          <a:xfrm>
            <a:off x="5715000" y="2590800"/>
            <a:ext cx="838200" cy="1143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52400" y="76200"/>
            <a:ext cx="4572000" cy="3062288"/>
            <a:chOff x="96" y="48"/>
            <a:chExt cx="2880" cy="1929"/>
          </a:xfrm>
        </p:grpSpPr>
        <p:pic>
          <p:nvPicPr>
            <p:cNvPr id="20492"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48"/>
              <a:ext cx="2880"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 Box 12"/>
            <p:cNvSpPr txBox="1">
              <a:spLocks noChangeArrowheads="1"/>
            </p:cNvSpPr>
            <p:nvPr/>
          </p:nvSpPr>
          <p:spPr bwMode="auto">
            <a:xfrm>
              <a:off x="336" y="1689"/>
              <a:ext cx="21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solidFill>
                    <a:srgbClr val="0000FF"/>
                  </a:solidFill>
                </a:rPr>
                <a:t>Chấn thương sọ não</a:t>
              </a:r>
            </a:p>
          </p:txBody>
        </p:sp>
      </p:grpSp>
      <p:grpSp>
        <p:nvGrpSpPr>
          <p:cNvPr id="3" name="Group 18"/>
          <p:cNvGrpSpPr>
            <a:grpSpLocks/>
          </p:cNvGrpSpPr>
          <p:nvPr/>
        </p:nvGrpSpPr>
        <p:grpSpPr bwMode="auto">
          <a:xfrm>
            <a:off x="0" y="3222625"/>
            <a:ext cx="4724400" cy="3559175"/>
            <a:chOff x="0" y="2030"/>
            <a:chExt cx="2976" cy="2242"/>
          </a:xfrm>
        </p:grpSpPr>
        <p:pic>
          <p:nvPicPr>
            <p:cNvPr id="20490" name="Picture 10" descr="dddovm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2030"/>
              <a:ext cx="2880" cy="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14"/>
            <p:cNvSpPr txBox="1">
              <a:spLocks noChangeArrowheads="1"/>
            </p:cNvSpPr>
            <p:nvPr/>
          </p:nvSpPr>
          <p:spPr bwMode="auto">
            <a:xfrm>
              <a:off x="0" y="3984"/>
              <a:ext cx="2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b="1">
                  <a:solidFill>
                    <a:srgbClr val="0000FF"/>
                  </a:solidFill>
                </a:rPr>
                <a:t>Viêm màng não</a:t>
              </a:r>
            </a:p>
          </p:txBody>
        </p:sp>
      </p:grpSp>
      <p:grpSp>
        <p:nvGrpSpPr>
          <p:cNvPr id="4" name="Group 20"/>
          <p:cNvGrpSpPr>
            <a:grpSpLocks/>
          </p:cNvGrpSpPr>
          <p:nvPr/>
        </p:nvGrpSpPr>
        <p:grpSpPr bwMode="auto">
          <a:xfrm>
            <a:off x="5098098" y="152400"/>
            <a:ext cx="3954463" cy="6553200"/>
            <a:chOff x="3173" y="144"/>
            <a:chExt cx="2491" cy="4128"/>
          </a:xfrm>
        </p:grpSpPr>
        <p:pic>
          <p:nvPicPr>
            <p:cNvPr id="20485" name="Picture 7"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144"/>
              <a:ext cx="2448" cy="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6" name="Group 19"/>
            <p:cNvGrpSpPr>
              <a:grpSpLocks/>
            </p:cNvGrpSpPr>
            <p:nvPr/>
          </p:nvGrpSpPr>
          <p:grpSpPr bwMode="auto">
            <a:xfrm>
              <a:off x="3173" y="1934"/>
              <a:ext cx="2448" cy="2050"/>
              <a:chOff x="3173" y="1934"/>
              <a:chExt cx="2448" cy="2050"/>
            </a:xfrm>
          </p:grpSpPr>
          <p:pic>
            <p:nvPicPr>
              <p:cNvPr id="20488" name="Picture 9" descr="p1186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7" y="2304"/>
                <a:ext cx="2376"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13"/>
              <p:cNvSpPr txBox="1">
                <a:spLocks noChangeArrowheads="1"/>
              </p:cNvSpPr>
              <p:nvPr/>
            </p:nvSpPr>
            <p:spPr bwMode="auto">
              <a:xfrm>
                <a:off x="3173" y="1934"/>
                <a:ext cx="24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solidFill>
                      <a:srgbClr val="0000FF"/>
                    </a:solidFill>
                  </a:rPr>
                  <a:t>Tai biến mạch máu não</a:t>
                </a:r>
              </a:p>
            </p:txBody>
          </p:sp>
        </p:grpSp>
        <p:sp>
          <p:nvSpPr>
            <p:cNvPr id="20487" name="Text Box 16"/>
            <p:cNvSpPr txBox="1">
              <a:spLocks noChangeArrowheads="1"/>
            </p:cNvSpPr>
            <p:nvPr/>
          </p:nvSpPr>
          <p:spPr bwMode="auto">
            <a:xfrm>
              <a:off x="3216" y="3984"/>
              <a:ext cx="24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solidFill>
                    <a:srgbClr val="0000FF"/>
                  </a:solidFill>
                </a:rPr>
                <a:t>Tai biến mạch máu não</a:t>
              </a:r>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9E155B-81C6-45D3-8DFB-291B2E52C440}"/>
              </a:ext>
            </a:extLst>
          </p:cNvPr>
          <p:cNvSpPr/>
          <p:nvPr/>
        </p:nvSpPr>
        <p:spPr>
          <a:xfrm>
            <a:off x="2289306" y="304800"/>
            <a:ext cx="4553041" cy="707886"/>
          </a:xfrm>
          <a:prstGeom prst="rect">
            <a:avLst/>
          </a:prstGeom>
          <a:noFill/>
        </p:spPr>
        <p:txBody>
          <a:bodyPr wrap="none">
            <a:spAutoFit/>
          </a:bodyPr>
          <a:lstStyle/>
          <a:p>
            <a:pPr algn="ctr">
              <a:defRPr/>
            </a:pPr>
            <a:r>
              <a:rPr lang="en-US" sz="40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Arial" charset="0"/>
                <a:cs typeface="+mn-cs"/>
              </a:rPr>
              <a:t>KiỂM</a:t>
            </a: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Arial" charset="0"/>
                <a:cs typeface="+mn-cs"/>
              </a:rPr>
              <a:t> TRA BÀI CŨ</a:t>
            </a:r>
          </a:p>
        </p:txBody>
      </p:sp>
      <p:sp>
        <p:nvSpPr>
          <p:cNvPr id="3" name="Rectangle 2">
            <a:extLst>
              <a:ext uri="{FF2B5EF4-FFF2-40B4-BE49-F238E27FC236}">
                <a16:creationId xmlns:a16="http://schemas.microsoft.com/office/drawing/2014/main" id="{1DB913CD-B21E-46F2-AD4D-DF391128EB68}"/>
              </a:ext>
            </a:extLst>
          </p:cNvPr>
          <p:cNvSpPr/>
          <p:nvPr/>
        </p:nvSpPr>
        <p:spPr>
          <a:xfrm>
            <a:off x="0" y="1066800"/>
            <a:ext cx="9144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C00000"/>
                </a:solidFill>
              </a:rPr>
              <a:t>Em</a:t>
            </a:r>
            <a:r>
              <a:rPr lang="en-US" dirty="0">
                <a:solidFill>
                  <a:srgbClr val="C00000"/>
                </a:solidFill>
              </a:rPr>
              <a:t> </a:t>
            </a:r>
            <a:r>
              <a:rPr lang="en-US" dirty="0" err="1">
                <a:solidFill>
                  <a:srgbClr val="C00000"/>
                </a:solidFill>
              </a:rPr>
              <a:t>hãy</a:t>
            </a:r>
            <a:r>
              <a:rPr lang="en-US" dirty="0">
                <a:solidFill>
                  <a:srgbClr val="C00000"/>
                </a:solidFill>
              </a:rPr>
              <a:t> so </a:t>
            </a:r>
            <a:r>
              <a:rPr lang="en-US" dirty="0" err="1">
                <a:solidFill>
                  <a:srgbClr val="C00000"/>
                </a:solidFill>
              </a:rPr>
              <a:t>sánh</a:t>
            </a:r>
            <a:r>
              <a:rPr lang="en-US" dirty="0">
                <a:solidFill>
                  <a:srgbClr val="C00000"/>
                </a:solidFill>
              </a:rPr>
              <a:t> </a:t>
            </a:r>
            <a:r>
              <a:rPr lang="en-US" dirty="0" err="1">
                <a:solidFill>
                  <a:srgbClr val="C00000"/>
                </a:solidFill>
              </a:rPr>
              <a:t>cấu</a:t>
            </a:r>
            <a:r>
              <a:rPr lang="en-US" dirty="0">
                <a:solidFill>
                  <a:srgbClr val="C00000"/>
                </a:solidFill>
              </a:rPr>
              <a:t> </a:t>
            </a:r>
            <a:r>
              <a:rPr lang="en-US" dirty="0" err="1">
                <a:solidFill>
                  <a:srgbClr val="C00000"/>
                </a:solidFill>
              </a:rPr>
              <a:t>tạo</a:t>
            </a:r>
            <a:r>
              <a:rPr lang="en-US" dirty="0">
                <a:solidFill>
                  <a:srgbClr val="C00000"/>
                </a:solidFill>
              </a:rPr>
              <a:t> </a:t>
            </a:r>
            <a:r>
              <a:rPr lang="en-US" dirty="0" err="1">
                <a:solidFill>
                  <a:srgbClr val="C00000"/>
                </a:solidFill>
              </a:rPr>
              <a:t>của</a:t>
            </a:r>
            <a:r>
              <a:rPr lang="en-US" dirty="0">
                <a:solidFill>
                  <a:srgbClr val="C00000"/>
                </a:solidFill>
              </a:rPr>
              <a:t> </a:t>
            </a:r>
            <a:r>
              <a:rPr lang="en-US" dirty="0" err="1">
                <a:solidFill>
                  <a:srgbClr val="C00000"/>
                </a:solidFill>
              </a:rPr>
              <a:t>trụ</a:t>
            </a:r>
            <a:r>
              <a:rPr lang="en-US" dirty="0">
                <a:solidFill>
                  <a:srgbClr val="C00000"/>
                </a:solidFill>
              </a:rPr>
              <a:t> </a:t>
            </a:r>
            <a:r>
              <a:rPr lang="en-US" dirty="0" err="1">
                <a:solidFill>
                  <a:srgbClr val="C00000"/>
                </a:solidFill>
              </a:rPr>
              <a:t>não</a:t>
            </a:r>
            <a:r>
              <a:rPr lang="en-US" dirty="0">
                <a:solidFill>
                  <a:srgbClr val="C00000"/>
                </a:solidFill>
              </a:rPr>
              <a:t> </a:t>
            </a:r>
            <a:r>
              <a:rPr lang="en-US" dirty="0" err="1">
                <a:solidFill>
                  <a:srgbClr val="C00000"/>
                </a:solidFill>
              </a:rPr>
              <a:t>với</a:t>
            </a:r>
            <a:r>
              <a:rPr lang="en-US" dirty="0">
                <a:solidFill>
                  <a:srgbClr val="C00000"/>
                </a:solidFill>
              </a:rPr>
              <a:t> </a:t>
            </a:r>
            <a:r>
              <a:rPr lang="en-US" dirty="0" err="1">
                <a:solidFill>
                  <a:srgbClr val="C00000"/>
                </a:solidFill>
              </a:rPr>
              <a:t>tiểu</a:t>
            </a:r>
            <a:r>
              <a:rPr lang="en-US" dirty="0">
                <a:solidFill>
                  <a:srgbClr val="C00000"/>
                </a:solidFill>
              </a:rPr>
              <a:t> </a:t>
            </a:r>
            <a:r>
              <a:rPr lang="en-US" dirty="0" err="1">
                <a:solidFill>
                  <a:srgbClr val="C00000"/>
                </a:solidFill>
              </a:rPr>
              <a:t>não</a:t>
            </a:r>
            <a:r>
              <a:rPr lang="en-US" dirty="0">
                <a:solidFill>
                  <a:srgbClr val="C00000"/>
                </a:solidFill>
              </a:rPr>
              <a:t>?</a:t>
            </a:r>
          </a:p>
        </p:txBody>
      </p:sp>
      <p:sp>
        <p:nvSpPr>
          <p:cNvPr id="5" name="Rectangle 4">
            <a:extLst>
              <a:ext uri="{FF2B5EF4-FFF2-40B4-BE49-F238E27FC236}">
                <a16:creationId xmlns:a16="http://schemas.microsoft.com/office/drawing/2014/main" id="{51C21ABE-9CA4-4ECC-B691-A9697A633C75}"/>
              </a:ext>
            </a:extLst>
          </p:cNvPr>
          <p:cNvSpPr/>
          <p:nvPr/>
        </p:nvSpPr>
        <p:spPr>
          <a:xfrm>
            <a:off x="228600" y="2362200"/>
            <a:ext cx="25908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err="1">
                <a:solidFill>
                  <a:srgbClr val="002060"/>
                </a:solidFill>
              </a:rPr>
              <a:t>Giống</a:t>
            </a:r>
            <a:r>
              <a:rPr lang="en-US" b="1" dirty="0">
                <a:solidFill>
                  <a:srgbClr val="002060"/>
                </a:solidFill>
              </a:rPr>
              <a:t> </a:t>
            </a:r>
            <a:r>
              <a:rPr lang="en-US" b="1" dirty="0" err="1">
                <a:solidFill>
                  <a:srgbClr val="002060"/>
                </a:solidFill>
              </a:rPr>
              <a:t>nhau</a:t>
            </a:r>
            <a:r>
              <a:rPr lang="en-US" b="1" dirty="0">
                <a:solidFill>
                  <a:srgbClr val="002060"/>
                </a:solidFill>
              </a:rPr>
              <a:t>:</a:t>
            </a:r>
          </a:p>
        </p:txBody>
      </p:sp>
      <p:sp>
        <p:nvSpPr>
          <p:cNvPr id="6" name="Rectangle 5">
            <a:extLst>
              <a:ext uri="{FF2B5EF4-FFF2-40B4-BE49-F238E27FC236}">
                <a16:creationId xmlns:a16="http://schemas.microsoft.com/office/drawing/2014/main" id="{E955600F-E6F6-4029-B20A-C3B2440D75C3}"/>
              </a:ext>
            </a:extLst>
          </p:cNvPr>
          <p:cNvSpPr/>
          <p:nvPr/>
        </p:nvSpPr>
        <p:spPr>
          <a:xfrm>
            <a:off x="2819400" y="2286000"/>
            <a:ext cx="5791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ln>
                  <a:solidFill>
                    <a:srgbClr val="F9416D"/>
                  </a:solidFill>
                </a:ln>
                <a:solidFill>
                  <a:schemeClr val="tx1">
                    <a:lumMod val="95000"/>
                    <a:lumOff val="5000"/>
                  </a:schemeClr>
                </a:solidFill>
              </a:rPr>
              <a:t>Đều</a:t>
            </a:r>
            <a:r>
              <a:rPr lang="en-US" dirty="0">
                <a:ln>
                  <a:solidFill>
                    <a:srgbClr val="F9416D"/>
                  </a:solidFill>
                </a:ln>
                <a:solidFill>
                  <a:schemeClr val="tx1">
                    <a:lumMod val="95000"/>
                    <a:lumOff val="5000"/>
                  </a:schemeClr>
                </a:solidFill>
              </a:rPr>
              <a:t> </a:t>
            </a:r>
            <a:r>
              <a:rPr lang="en-US" dirty="0" err="1">
                <a:ln>
                  <a:solidFill>
                    <a:srgbClr val="F9416D"/>
                  </a:solidFill>
                </a:ln>
                <a:solidFill>
                  <a:schemeClr val="tx1">
                    <a:lumMod val="95000"/>
                    <a:lumOff val="5000"/>
                  </a:schemeClr>
                </a:solidFill>
              </a:rPr>
              <a:t>có</a:t>
            </a:r>
            <a:r>
              <a:rPr lang="en-US" dirty="0">
                <a:ln>
                  <a:solidFill>
                    <a:srgbClr val="F9416D"/>
                  </a:solidFill>
                </a:ln>
                <a:solidFill>
                  <a:schemeClr val="tx1">
                    <a:lumMod val="95000"/>
                    <a:lumOff val="5000"/>
                  </a:schemeClr>
                </a:solidFill>
              </a:rPr>
              <a:t> </a:t>
            </a:r>
            <a:r>
              <a:rPr lang="en-US" dirty="0" err="1">
                <a:ln>
                  <a:solidFill>
                    <a:srgbClr val="F9416D"/>
                  </a:solidFill>
                </a:ln>
                <a:solidFill>
                  <a:schemeClr val="tx1">
                    <a:lumMod val="95000"/>
                    <a:lumOff val="5000"/>
                  </a:schemeClr>
                </a:solidFill>
              </a:rPr>
              <a:t>chất</a:t>
            </a:r>
            <a:r>
              <a:rPr lang="en-US" dirty="0">
                <a:ln>
                  <a:solidFill>
                    <a:srgbClr val="F9416D"/>
                  </a:solidFill>
                </a:ln>
                <a:solidFill>
                  <a:schemeClr val="tx1">
                    <a:lumMod val="95000"/>
                    <a:lumOff val="5000"/>
                  </a:schemeClr>
                </a:solidFill>
              </a:rPr>
              <a:t> </a:t>
            </a:r>
            <a:r>
              <a:rPr lang="en-US" dirty="0" err="1">
                <a:ln>
                  <a:solidFill>
                    <a:srgbClr val="F9416D"/>
                  </a:solidFill>
                </a:ln>
                <a:solidFill>
                  <a:schemeClr val="tx1">
                    <a:lumMod val="95000"/>
                    <a:lumOff val="5000"/>
                  </a:schemeClr>
                </a:solidFill>
              </a:rPr>
              <a:t>xám</a:t>
            </a:r>
            <a:r>
              <a:rPr lang="en-US" dirty="0">
                <a:ln>
                  <a:solidFill>
                    <a:srgbClr val="F9416D"/>
                  </a:solidFill>
                </a:ln>
                <a:solidFill>
                  <a:schemeClr val="tx1">
                    <a:lumMod val="95000"/>
                    <a:lumOff val="5000"/>
                  </a:schemeClr>
                </a:solidFill>
              </a:rPr>
              <a:t> </a:t>
            </a:r>
            <a:r>
              <a:rPr lang="en-US" dirty="0" err="1">
                <a:ln>
                  <a:solidFill>
                    <a:srgbClr val="F9416D"/>
                  </a:solidFill>
                </a:ln>
                <a:solidFill>
                  <a:schemeClr val="tx1">
                    <a:lumMod val="95000"/>
                    <a:lumOff val="5000"/>
                  </a:schemeClr>
                </a:solidFill>
              </a:rPr>
              <a:t>và</a:t>
            </a:r>
            <a:r>
              <a:rPr lang="en-US" dirty="0">
                <a:ln>
                  <a:solidFill>
                    <a:srgbClr val="F9416D"/>
                  </a:solidFill>
                </a:ln>
                <a:solidFill>
                  <a:schemeClr val="tx1">
                    <a:lumMod val="95000"/>
                    <a:lumOff val="5000"/>
                  </a:schemeClr>
                </a:solidFill>
              </a:rPr>
              <a:t> </a:t>
            </a:r>
            <a:r>
              <a:rPr lang="en-US" dirty="0" err="1">
                <a:ln>
                  <a:solidFill>
                    <a:srgbClr val="F9416D"/>
                  </a:solidFill>
                </a:ln>
                <a:solidFill>
                  <a:schemeClr val="tx1">
                    <a:lumMod val="95000"/>
                    <a:lumOff val="5000"/>
                  </a:schemeClr>
                </a:solidFill>
              </a:rPr>
              <a:t>chất</a:t>
            </a:r>
            <a:r>
              <a:rPr lang="en-US" dirty="0">
                <a:ln>
                  <a:solidFill>
                    <a:srgbClr val="F9416D"/>
                  </a:solidFill>
                </a:ln>
                <a:solidFill>
                  <a:schemeClr val="tx1">
                    <a:lumMod val="95000"/>
                    <a:lumOff val="5000"/>
                  </a:schemeClr>
                </a:solidFill>
              </a:rPr>
              <a:t> </a:t>
            </a:r>
            <a:r>
              <a:rPr lang="en-US" dirty="0" err="1">
                <a:ln>
                  <a:solidFill>
                    <a:srgbClr val="F9416D"/>
                  </a:solidFill>
                </a:ln>
                <a:solidFill>
                  <a:schemeClr val="tx1">
                    <a:lumMod val="95000"/>
                    <a:lumOff val="5000"/>
                  </a:schemeClr>
                </a:solidFill>
              </a:rPr>
              <a:t>trắng</a:t>
            </a:r>
            <a:endParaRPr lang="en-US" dirty="0">
              <a:ln>
                <a:solidFill>
                  <a:srgbClr val="F9416D"/>
                </a:solidFill>
              </a:ln>
              <a:solidFill>
                <a:schemeClr val="tx1">
                  <a:lumMod val="95000"/>
                  <a:lumOff val="5000"/>
                </a:schemeClr>
              </a:solidFill>
            </a:endParaRPr>
          </a:p>
        </p:txBody>
      </p:sp>
      <p:graphicFrame>
        <p:nvGraphicFramePr>
          <p:cNvPr id="7" name="Table 6">
            <a:extLst>
              <a:ext uri="{FF2B5EF4-FFF2-40B4-BE49-F238E27FC236}">
                <a16:creationId xmlns:a16="http://schemas.microsoft.com/office/drawing/2014/main" id="{493F935A-C6D3-475A-9353-1EE09B136EDB}"/>
              </a:ext>
            </a:extLst>
          </p:cNvPr>
          <p:cNvGraphicFramePr>
            <a:graphicFrameLocks noGrp="1"/>
          </p:cNvGraphicFramePr>
          <p:nvPr/>
        </p:nvGraphicFramePr>
        <p:xfrm>
          <a:off x="381000" y="3581400"/>
          <a:ext cx="8382000" cy="2590800"/>
        </p:xfrm>
        <a:graphic>
          <a:graphicData uri="http://schemas.openxmlformats.org/drawingml/2006/table">
            <a:tbl>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863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charset="0"/>
                          <a:cs typeface="Arial" charset="0"/>
                        </a:rPr>
                        <a:t>Cấu tạo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FFFF"/>
                          </a:solidFill>
                          <a:effectLst/>
                          <a:latin typeface="Arial" charset="0"/>
                          <a:cs typeface="Arial" charset="0"/>
                        </a:rPr>
                        <a:t>Trụ</a:t>
                      </a:r>
                      <a:r>
                        <a:rPr kumimoji="0" lang="en-US" sz="2800" b="1" i="0" u="none" strike="noStrike" cap="none" normalizeH="0" baseline="0" dirty="0">
                          <a:ln>
                            <a:noFill/>
                          </a:ln>
                          <a:solidFill>
                            <a:srgbClr val="FFFFFF"/>
                          </a:solidFill>
                          <a:effectLst/>
                          <a:latin typeface="Arial" charset="0"/>
                          <a:cs typeface="Arial" charset="0"/>
                        </a:rPr>
                        <a:t> </a:t>
                      </a:r>
                      <a:r>
                        <a:rPr kumimoji="0" lang="en-US" sz="2800" b="1" i="0" u="none" strike="noStrike" cap="none" normalizeH="0" baseline="0" dirty="0" err="1">
                          <a:ln>
                            <a:noFill/>
                          </a:ln>
                          <a:solidFill>
                            <a:srgbClr val="FFFFFF"/>
                          </a:solidFill>
                          <a:effectLst/>
                          <a:latin typeface="Arial" charset="0"/>
                          <a:cs typeface="Arial" charset="0"/>
                        </a:rPr>
                        <a:t>não</a:t>
                      </a:r>
                      <a:endParaRPr kumimoji="0" lang="en-US" sz="2800" b="1" i="0" u="none" strike="noStrike" cap="none" normalizeH="0" baseline="0" dirty="0">
                        <a:ln>
                          <a:noFill/>
                        </a:ln>
                        <a:solidFill>
                          <a:srgbClr val="FFFF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charset="0"/>
                          <a:cs typeface="Arial" charset="0"/>
                        </a:rPr>
                        <a:t>Tiểu não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0"/>
                  </a:ext>
                </a:extLst>
              </a:tr>
              <a:tr h="863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Arial" charset="0"/>
                          <a:cs typeface="Arial" charset="0"/>
                        </a:rPr>
                        <a:t>Chất xám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FF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FF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863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Arial" charset="0"/>
                          <a:cs typeface="Arial" charset="0"/>
                        </a:rPr>
                        <a:t>Chất trắng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FF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FF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8" name="Rectangle 7">
            <a:extLst>
              <a:ext uri="{FF2B5EF4-FFF2-40B4-BE49-F238E27FC236}">
                <a16:creationId xmlns:a16="http://schemas.microsoft.com/office/drawing/2014/main" id="{2CC1BAA1-D2C8-4783-ABE3-68A2A8B2902C}"/>
              </a:ext>
            </a:extLst>
          </p:cNvPr>
          <p:cNvSpPr/>
          <p:nvPr/>
        </p:nvSpPr>
        <p:spPr>
          <a:xfrm>
            <a:off x="3276600" y="4419600"/>
            <a:ext cx="25908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FF1301"/>
                </a:solidFill>
              </a:rPr>
              <a:t>Ít</a:t>
            </a:r>
            <a:r>
              <a:rPr lang="en-US" b="1" dirty="0">
                <a:solidFill>
                  <a:srgbClr val="FF1301"/>
                </a:solidFill>
              </a:rPr>
              <a:t>, ở </a:t>
            </a:r>
            <a:r>
              <a:rPr lang="en-US" b="1" dirty="0" err="1">
                <a:solidFill>
                  <a:srgbClr val="FF1301"/>
                </a:solidFill>
              </a:rPr>
              <a:t>trong</a:t>
            </a:r>
            <a:endParaRPr lang="en-US" b="1" dirty="0">
              <a:solidFill>
                <a:srgbClr val="FF1301"/>
              </a:solidFill>
            </a:endParaRPr>
          </a:p>
        </p:txBody>
      </p:sp>
      <p:sp>
        <p:nvSpPr>
          <p:cNvPr id="9" name="Rectangle 8">
            <a:extLst>
              <a:ext uri="{FF2B5EF4-FFF2-40B4-BE49-F238E27FC236}">
                <a16:creationId xmlns:a16="http://schemas.microsoft.com/office/drawing/2014/main" id="{B115506C-48B5-496D-A9DB-094F38F5335B}"/>
              </a:ext>
            </a:extLst>
          </p:cNvPr>
          <p:cNvSpPr/>
          <p:nvPr/>
        </p:nvSpPr>
        <p:spPr>
          <a:xfrm>
            <a:off x="3200400" y="5334000"/>
            <a:ext cx="2743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CC00CC"/>
                </a:solidFill>
                <a:cs typeface="Arial" charset="0"/>
              </a:rPr>
              <a:t>Nhiều, ở ngoài</a:t>
            </a:r>
          </a:p>
        </p:txBody>
      </p:sp>
      <p:sp>
        <p:nvSpPr>
          <p:cNvPr id="10" name="Rectangle 9">
            <a:extLst>
              <a:ext uri="{FF2B5EF4-FFF2-40B4-BE49-F238E27FC236}">
                <a16:creationId xmlns:a16="http://schemas.microsoft.com/office/drawing/2014/main" id="{7C43BBAD-FAF6-4FF4-856B-A44D0EEAB7EE}"/>
              </a:ext>
            </a:extLst>
          </p:cNvPr>
          <p:cNvSpPr/>
          <p:nvPr/>
        </p:nvSpPr>
        <p:spPr>
          <a:xfrm>
            <a:off x="6019800" y="4495800"/>
            <a:ext cx="2743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9416D"/>
                </a:solidFill>
                <a:cs typeface="Arial" charset="0"/>
              </a:rPr>
              <a:t>Nhiều, ở ngoài</a:t>
            </a:r>
          </a:p>
        </p:txBody>
      </p:sp>
      <p:sp>
        <p:nvSpPr>
          <p:cNvPr id="11" name="Rectangle 10">
            <a:extLst>
              <a:ext uri="{FF2B5EF4-FFF2-40B4-BE49-F238E27FC236}">
                <a16:creationId xmlns:a16="http://schemas.microsoft.com/office/drawing/2014/main" id="{D0195C47-94A5-45C9-8A91-D75C640CE357}"/>
              </a:ext>
            </a:extLst>
          </p:cNvPr>
          <p:cNvSpPr/>
          <p:nvPr/>
        </p:nvSpPr>
        <p:spPr>
          <a:xfrm>
            <a:off x="5943600" y="5334000"/>
            <a:ext cx="2819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FF0000"/>
                </a:solidFill>
              </a:rPr>
              <a:t>Ít</a:t>
            </a:r>
            <a:r>
              <a:rPr lang="en-US" sz="2800" b="1" dirty="0">
                <a:solidFill>
                  <a:srgbClr val="FF0000"/>
                </a:solidFill>
              </a:rPr>
              <a:t>, ở </a:t>
            </a:r>
            <a:r>
              <a:rPr lang="en-US" sz="2800" b="1" dirty="0" err="1">
                <a:solidFill>
                  <a:srgbClr val="FF0000"/>
                </a:solidFill>
              </a:rPr>
              <a:t>trong</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plus(in)">
                                      <p:cBhvr>
                                        <p:cTn id="16" dur="1000"/>
                                        <p:tgtEl>
                                          <p:spTgt spid="5"/>
                                        </p:tgtEl>
                                      </p:cBhvr>
                                    </p:animEffect>
                                  </p:childTnLst>
                                </p:cTn>
                              </p:par>
                            </p:childTnLst>
                          </p:cTn>
                        </p:par>
                        <p:par>
                          <p:cTn id="17" fill="hold" nodeType="afterGroup">
                            <p:stCondLst>
                              <p:cond delay="1000"/>
                            </p:stCondLst>
                            <p:childTnLst>
                              <p:par>
                                <p:cTn id="18" presetID="14" presetClass="entr" presetSubtype="1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edge">
                                      <p:cBhvr>
                                        <p:cTn id="4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Kết quả hình ảnh cho bóng cười">
            <a:extLst>
              <a:ext uri="{FF2B5EF4-FFF2-40B4-BE49-F238E27FC236}">
                <a16:creationId xmlns:a16="http://schemas.microsoft.com/office/drawing/2014/main" id="{E6388153-148F-4449-BD66-51DE6CBD4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7" descr="Kết quả hình ảnh cho bóng cười">
            <a:extLst>
              <a:ext uri="{FF2B5EF4-FFF2-40B4-BE49-F238E27FC236}">
                <a16:creationId xmlns:a16="http://schemas.microsoft.com/office/drawing/2014/main" id="{8A0F6074-659A-476D-8CCD-0EF2B5158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4800"/>
            <a:ext cx="4114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0" descr="Kết quả hình ảnh cho tâm thần">
            <a:extLst>
              <a:ext uri="{FF2B5EF4-FFF2-40B4-BE49-F238E27FC236}">
                <a16:creationId xmlns:a16="http://schemas.microsoft.com/office/drawing/2014/main" id="{B7CEB369-2735-461F-9903-418A715324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429000"/>
            <a:ext cx="4343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2" descr="Kết quả hình ảnh cho tâm thần">
            <a:extLst>
              <a:ext uri="{FF2B5EF4-FFF2-40B4-BE49-F238E27FC236}">
                <a16:creationId xmlns:a16="http://schemas.microsoft.com/office/drawing/2014/main" id="{DDABFFCA-178E-487F-8602-151D1A5B93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429000"/>
            <a:ext cx="41529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10" descr="Kết quả hình ảnh cho Học sinh đeo khẩu trang khi ra đường">
            <a:extLst>
              <a:ext uri="{FF2B5EF4-FFF2-40B4-BE49-F238E27FC236}">
                <a16:creationId xmlns:a16="http://schemas.microsoft.com/office/drawing/2014/main" id="{6C52918E-7552-4D6B-AE5C-5065281FB4A2}"/>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795" name="AutoShape 12" descr="Kết quả hình ảnh cho Học sinh đeo khẩu trang khi ra đường">
            <a:extLst>
              <a:ext uri="{FF2B5EF4-FFF2-40B4-BE49-F238E27FC236}">
                <a16:creationId xmlns:a16="http://schemas.microsoft.com/office/drawing/2014/main" id="{2CAB4A6D-5925-4A23-A565-5817C4B36C1C}"/>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3328" name="Picture 16" descr="Kết quả hình ảnh cho hình ảnh đội mũ bảo hiểm">
            <a:extLst>
              <a:ext uri="{FF2B5EF4-FFF2-40B4-BE49-F238E27FC236}">
                <a16:creationId xmlns:a16="http://schemas.microsoft.com/office/drawing/2014/main" id="{55EF6F49-E7AA-49BE-90AB-1CA5094FC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343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8" descr="Kết quả hình ảnh cho bảo hộ lao động">
            <a:extLst>
              <a:ext uri="{FF2B5EF4-FFF2-40B4-BE49-F238E27FC236}">
                <a16:creationId xmlns:a16="http://schemas.microsoft.com/office/drawing/2014/main" id="{78A02FB7-1140-42F9-9B44-B47B71661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1" descr="Kết quả hình ảnh cho cổ động nói không với ma túy">
            <a:extLst>
              <a:ext uri="{FF2B5EF4-FFF2-40B4-BE49-F238E27FC236}">
                <a16:creationId xmlns:a16="http://schemas.microsoft.com/office/drawing/2014/main" id="{7C758B14-F5FE-4004-A570-D4E8E1D80B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05200"/>
            <a:ext cx="43434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2" descr="Kết quả hình ảnh cho bóng cười">
            <a:extLst>
              <a:ext uri="{FF2B5EF4-FFF2-40B4-BE49-F238E27FC236}">
                <a16:creationId xmlns:a16="http://schemas.microsoft.com/office/drawing/2014/main" id="{FC19EA3D-31A6-4081-9FB8-55EDA9990D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30600"/>
            <a:ext cx="4267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Line 23">
            <a:extLst>
              <a:ext uri="{FF2B5EF4-FFF2-40B4-BE49-F238E27FC236}">
                <a16:creationId xmlns:a16="http://schemas.microsoft.com/office/drawing/2014/main" id="{D7DB564D-2290-4EAF-A013-FE3E927A1624}"/>
              </a:ext>
            </a:extLst>
          </p:cNvPr>
          <p:cNvSpPr>
            <a:spLocks noChangeShapeType="1"/>
          </p:cNvSpPr>
          <p:nvPr/>
        </p:nvSpPr>
        <p:spPr bwMode="auto">
          <a:xfrm>
            <a:off x="4572000" y="3530600"/>
            <a:ext cx="4267200" cy="30480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Line 24">
            <a:extLst>
              <a:ext uri="{FF2B5EF4-FFF2-40B4-BE49-F238E27FC236}">
                <a16:creationId xmlns:a16="http://schemas.microsoft.com/office/drawing/2014/main" id="{7833C8B9-09BA-4D7E-83CB-63CB6993279F}"/>
              </a:ext>
            </a:extLst>
          </p:cNvPr>
          <p:cNvSpPr>
            <a:spLocks noChangeShapeType="1"/>
          </p:cNvSpPr>
          <p:nvPr/>
        </p:nvSpPr>
        <p:spPr bwMode="auto">
          <a:xfrm flipV="1">
            <a:off x="4572000" y="3530600"/>
            <a:ext cx="4267200" cy="30480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28"/>
                                        </p:tgtEl>
                                        <p:attrNameLst>
                                          <p:attrName>style.visibility</p:attrName>
                                        </p:attrNameLst>
                                      </p:cBhvr>
                                      <p:to>
                                        <p:strVal val="visible"/>
                                      </p:to>
                                    </p:set>
                                    <p:animEffect transition="in" filter="checkerboard(across)">
                                      <p:cBhvr>
                                        <p:cTn id="7" dur="500"/>
                                        <p:tgtEl>
                                          <p:spTgt spid="133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330"/>
                                        </p:tgtEl>
                                        <p:attrNameLst>
                                          <p:attrName>style.visibility</p:attrName>
                                        </p:attrNameLst>
                                      </p:cBhvr>
                                      <p:to>
                                        <p:strVal val="visible"/>
                                      </p:to>
                                    </p:set>
                                    <p:animEffect transition="in" filter="blinds(horizontal)">
                                      <p:cBhvr>
                                        <p:cTn id="12" dur="500"/>
                                        <p:tgtEl>
                                          <p:spTgt spid="133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13333"/>
                                        </p:tgtEl>
                                        <p:attrNameLst>
                                          <p:attrName>style.visibility</p:attrName>
                                        </p:attrNameLst>
                                      </p:cBhvr>
                                      <p:to>
                                        <p:strVal val="visible"/>
                                      </p:to>
                                    </p:set>
                                    <p:anim calcmode="lin" valueType="num">
                                      <p:cBhvr>
                                        <p:cTn id="17" dur="500" fill="hold"/>
                                        <p:tgtEl>
                                          <p:spTgt spid="13333"/>
                                        </p:tgtEl>
                                        <p:attrNameLst>
                                          <p:attrName>ppt_w</p:attrName>
                                        </p:attrNameLst>
                                      </p:cBhvr>
                                      <p:tavLst>
                                        <p:tav tm="0">
                                          <p:val>
                                            <p:fltVal val="0"/>
                                          </p:val>
                                        </p:tav>
                                        <p:tav tm="100000">
                                          <p:val>
                                            <p:strVal val="#ppt_w"/>
                                          </p:val>
                                        </p:tav>
                                      </p:tavLst>
                                    </p:anim>
                                    <p:anim calcmode="lin" valueType="num">
                                      <p:cBhvr>
                                        <p:cTn id="18" dur="500" fill="hold"/>
                                        <p:tgtEl>
                                          <p:spTgt spid="13333"/>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3335"/>
                                        </p:tgtEl>
                                        <p:attrNameLst>
                                          <p:attrName>style.visibility</p:attrName>
                                        </p:attrNameLst>
                                      </p:cBhvr>
                                      <p:to>
                                        <p:strVal val="visible"/>
                                      </p:to>
                                    </p:set>
                                    <p:animEffect transition="in" filter="blinds(horizontal)">
                                      <p:cBhvr>
                                        <p:cTn id="23" dur="500"/>
                                        <p:tgtEl>
                                          <p:spTgt spid="13335"/>
                                        </p:tgtEl>
                                      </p:cBhvr>
                                    </p:animEffect>
                                  </p:childTnLst>
                                </p:cTn>
                              </p:par>
                              <p:par>
                                <p:cTn id="24" presetID="3" presetClass="entr" presetSubtype="10" fill="hold" nodeType="withEffect">
                                  <p:stCondLst>
                                    <p:cond delay="0"/>
                                  </p:stCondLst>
                                  <p:childTnLst>
                                    <p:set>
                                      <p:cBhvr>
                                        <p:cTn id="25" dur="1" fill="hold">
                                          <p:stCondLst>
                                            <p:cond delay="0"/>
                                          </p:stCondLst>
                                        </p:cTn>
                                        <p:tgtEl>
                                          <p:spTgt spid="13336"/>
                                        </p:tgtEl>
                                        <p:attrNameLst>
                                          <p:attrName>style.visibility</p:attrName>
                                        </p:attrNameLst>
                                      </p:cBhvr>
                                      <p:to>
                                        <p:strVal val="visible"/>
                                      </p:to>
                                    </p:set>
                                    <p:animEffect transition="in" filter="blinds(horizontal)">
                                      <p:cBhvr>
                                        <p:cTn id="26" dur="500"/>
                                        <p:tgtEl>
                                          <p:spTgt spid="13336"/>
                                        </p:tgtEl>
                                      </p:cBhvr>
                                    </p:animEffect>
                                  </p:childTnLst>
                                </p:cTn>
                              </p:par>
                              <p:par>
                                <p:cTn id="27" presetID="3" presetClass="entr" presetSubtype="10" fill="hold" nodeType="withEffect">
                                  <p:stCondLst>
                                    <p:cond delay="0"/>
                                  </p:stCondLst>
                                  <p:childTnLst>
                                    <p:set>
                                      <p:cBhvr>
                                        <p:cTn id="28" dur="1" fill="hold">
                                          <p:stCondLst>
                                            <p:cond delay="0"/>
                                          </p:stCondLst>
                                        </p:cTn>
                                        <p:tgtEl>
                                          <p:spTgt spid="13334"/>
                                        </p:tgtEl>
                                        <p:attrNameLst>
                                          <p:attrName>style.visibility</p:attrName>
                                        </p:attrNameLst>
                                      </p:cBhvr>
                                      <p:to>
                                        <p:strVal val="visible"/>
                                      </p:to>
                                    </p:set>
                                    <p:animEffect transition="in" filter="blinds(horizontal)">
                                      <p:cBhvr>
                                        <p:cTn id="29" dur="500"/>
                                        <p:tgtEl>
                                          <p:spTgt spid="13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Kết quả hình ảnh cho hình ảnh học sinh quét rác">
            <a:extLst>
              <a:ext uri="{FF2B5EF4-FFF2-40B4-BE49-F238E27FC236}">
                <a16:creationId xmlns:a16="http://schemas.microsoft.com/office/drawing/2014/main" id="{915EF79C-09FA-4683-B58E-FA7E90F57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descr="Kết quả hình ảnh cho hình ảnh học sinh quét rác">
            <a:extLst>
              <a:ext uri="{FF2B5EF4-FFF2-40B4-BE49-F238E27FC236}">
                <a16:creationId xmlns:a16="http://schemas.microsoft.com/office/drawing/2014/main" id="{AF81F0E7-5BB2-499A-9AC4-9E492433D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600" y="228600"/>
            <a:ext cx="4267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7" descr="Kết quả hình ảnh cho thể dục">
            <a:extLst>
              <a:ext uri="{FF2B5EF4-FFF2-40B4-BE49-F238E27FC236}">
                <a16:creationId xmlns:a16="http://schemas.microsoft.com/office/drawing/2014/main" id="{77D4F77A-ADBB-4D40-8C9C-346EE4C0B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57600"/>
            <a:ext cx="441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9" descr="Hình ảnh có liên quan">
            <a:extLst>
              <a:ext uri="{FF2B5EF4-FFF2-40B4-BE49-F238E27FC236}">
                <a16:creationId xmlns:a16="http://schemas.microsoft.com/office/drawing/2014/main" id="{0E0941A3-297A-4190-BAE4-A47B4562F1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657600"/>
            <a:ext cx="4267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381000" y="457200"/>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u="sng">
                <a:solidFill>
                  <a:srgbClr val="CC3300"/>
                </a:solidFill>
              </a:rPr>
              <a:t>Hãy chọn câu đúng nhất:</a:t>
            </a:r>
            <a:endParaRPr lang="vi-VN" sz="2400" b="1" u="sng">
              <a:solidFill>
                <a:srgbClr val="CC3300"/>
              </a:solidFill>
            </a:endParaRPr>
          </a:p>
        </p:txBody>
      </p:sp>
      <p:sp>
        <p:nvSpPr>
          <p:cNvPr id="23555" name="Text Box 8"/>
          <p:cNvSpPr txBox="1">
            <a:spLocks noChangeArrowheads="1"/>
          </p:cNvSpPr>
          <p:nvPr/>
        </p:nvSpPr>
        <p:spPr bwMode="auto">
          <a:xfrm>
            <a:off x="533400" y="914400"/>
            <a:ext cx="5105400" cy="4254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u="sng"/>
              <a:t>Câu 1</a:t>
            </a:r>
            <a:r>
              <a:rPr lang="en-US" sz="2000" b="1"/>
              <a:t>: </a:t>
            </a:r>
            <a:r>
              <a:rPr lang="en-US" sz="2000" b="1">
                <a:solidFill>
                  <a:srgbClr val="FF0000"/>
                </a:solidFill>
              </a:rPr>
              <a:t>Cấu tạo trong của đại não</a:t>
            </a:r>
            <a:r>
              <a:rPr lang="vi-VN" sz="2000" b="1">
                <a:solidFill>
                  <a:srgbClr val="FF0000"/>
                </a:solidFill>
              </a:rPr>
              <a:t> ?</a:t>
            </a:r>
          </a:p>
        </p:txBody>
      </p:sp>
      <p:sp>
        <p:nvSpPr>
          <p:cNvPr id="107529" name="Text Box 9"/>
          <p:cNvSpPr txBox="1">
            <a:spLocks noChangeArrowheads="1"/>
          </p:cNvSpPr>
          <p:nvPr/>
        </p:nvSpPr>
        <p:spPr bwMode="auto">
          <a:xfrm>
            <a:off x="838200" y="1447800"/>
            <a:ext cx="525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vi-VN" sz="2000" b="1"/>
              <a:t>a) Chất xám </a:t>
            </a:r>
            <a:r>
              <a:rPr lang="en-US" sz="2000" b="1"/>
              <a:t>(</a:t>
            </a:r>
            <a:r>
              <a:rPr lang="vi-VN" sz="2000" b="1"/>
              <a:t>ngoài</a:t>
            </a:r>
            <a:r>
              <a:rPr lang="en-US" sz="2000" b="1"/>
              <a:t>)</a:t>
            </a:r>
            <a:r>
              <a:rPr lang="vi-VN" sz="2000" b="1"/>
              <a:t> </a:t>
            </a:r>
            <a:r>
              <a:rPr lang="en-US" sz="2000" b="1"/>
              <a:t>và chất trắng (trong)</a:t>
            </a:r>
            <a:endParaRPr lang="vi-VN" sz="2000" b="1"/>
          </a:p>
        </p:txBody>
      </p:sp>
      <p:sp>
        <p:nvSpPr>
          <p:cNvPr id="107530" name="Text Box 10"/>
          <p:cNvSpPr txBox="1">
            <a:spLocks noChangeArrowheads="1"/>
          </p:cNvSpPr>
          <p:nvPr/>
        </p:nvSpPr>
        <p:spPr bwMode="auto">
          <a:xfrm>
            <a:off x="838200" y="1981200"/>
            <a:ext cx="632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vi-VN" sz="2000" b="1"/>
              <a:t>b) </a:t>
            </a:r>
            <a:r>
              <a:rPr lang="en-US" sz="2000" b="1"/>
              <a:t>Gồm có 3 rãnh và 4 thùy</a:t>
            </a:r>
            <a:endParaRPr lang="vi-VN" sz="2000" b="1"/>
          </a:p>
        </p:txBody>
      </p:sp>
      <p:sp>
        <p:nvSpPr>
          <p:cNvPr id="107531" name="Text Box 11"/>
          <p:cNvSpPr txBox="1">
            <a:spLocks noChangeArrowheads="1"/>
          </p:cNvSpPr>
          <p:nvPr/>
        </p:nvSpPr>
        <p:spPr bwMode="auto">
          <a:xfrm>
            <a:off x="823913" y="2500313"/>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vi-VN" sz="2400" b="1"/>
              <a:t>c) </a:t>
            </a:r>
            <a:r>
              <a:rPr lang="en-US" sz="2000" b="1"/>
              <a:t>Gồm</a:t>
            </a:r>
            <a:r>
              <a:rPr lang="en-US" sz="2400" b="1"/>
              <a:t> </a:t>
            </a:r>
            <a:r>
              <a:rPr lang="en-US" sz="2000" b="1"/>
              <a:t>các rãnh và khe làm tăng diện tích bề mặt vỏ não.</a:t>
            </a:r>
          </a:p>
        </p:txBody>
      </p:sp>
      <p:sp>
        <p:nvSpPr>
          <p:cNvPr id="107532" name="Text Box 12"/>
          <p:cNvSpPr txBox="1">
            <a:spLocks noChangeArrowheads="1"/>
          </p:cNvSpPr>
          <p:nvPr/>
        </p:nvSpPr>
        <p:spPr bwMode="auto">
          <a:xfrm>
            <a:off x="838200" y="3124200"/>
            <a:ext cx="754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vi-VN" sz="2000" b="1"/>
              <a:t>d) </a:t>
            </a:r>
            <a:r>
              <a:rPr lang="en-US" sz="2000" b="1"/>
              <a:t>Gồm các rãnh liên bán cầu.</a:t>
            </a:r>
            <a:r>
              <a:rPr lang="vi-VN" sz="2000" b="1"/>
              <a:t> </a:t>
            </a:r>
          </a:p>
        </p:txBody>
      </p:sp>
      <p:grpSp>
        <p:nvGrpSpPr>
          <p:cNvPr id="2" name="Group 16"/>
          <p:cNvGrpSpPr>
            <a:grpSpLocks/>
          </p:cNvGrpSpPr>
          <p:nvPr/>
        </p:nvGrpSpPr>
        <p:grpSpPr bwMode="auto">
          <a:xfrm>
            <a:off x="533400" y="1524000"/>
            <a:ext cx="304800" cy="304800"/>
            <a:chOff x="2352" y="3744"/>
            <a:chExt cx="192" cy="192"/>
          </a:xfrm>
        </p:grpSpPr>
        <p:sp>
          <p:nvSpPr>
            <p:cNvPr id="23600" name="Oval 17"/>
            <p:cNvSpPr>
              <a:spLocks noChangeArrowheads="1"/>
            </p:cNvSpPr>
            <p:nvPr/>
          </p:nvSpPr>
          <p:spPr bwMode="auto">
            <a:xfrm>
              <a:off x="2352" y="3744"/>
              <a:ext cx="192" cy="192"/>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601" name="Oval 18"/>
            <p:cNvSpPr>
              <a:spLocks noChangeArrowheads="1"/>
            </p:cNvSpPr>
            <p:nvPr/>
          </p:nvSpPr>
          <p:spPr bwMode="auto">
            <a:xfrm>
              <a:off x="2400" y="3792"/>
              <a:ext cx="96" cy="9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3" name="Group 34"/>
          <p:cNvGrpSpPr>
            <a:grpSpLocks/>
          </p:cNvGrpSpPr>
          <p:nvPr/>
        </p:nvGrpSpPr>
        <p:grpSpPr bwMode="auto">
          <a:xfrm>
            <a:off x="471488" y="3076575"/>
            <a:ext cx="457200" cy="457200"/>
            <a:chOff x="2640" y="3744"/>
            <a:chExt cx="288" cy="288"/>
          </a:xfrm>
        </p:grpSpPr>
        <p:sp>
          <p:nvSpPr>
            <p:cNvPr id="23596" name="Oval 35"/>
            <p:cNvSpPr>
              <a:spLocks noChangeArrowheads="1"/>
            </p:cNvSpPr>
            <p:nvPr/>
          </p:nvSpPr>
          <p:spPr bwMode="auto">
            <a:xfrm>
              <a:off x="2688" y="3792"/>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597" name="Oval 36"/>
            <p:cNvSpPr>
              <a:spLocks noChangeArrowheads="1"/>
            </p:cNvSpPr>
            <p:nvPr/>
          </p:nvSpPr>
          <p:spPr bwMode="auto">
            <a:xfrm>
              <a:off x="2736" y="3840"/>
              <a:ext cx="96" cy="9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598" name="Line 37"/>
            <p:cNvSpPr>
              <a:spLocks noChangeShapeType="1"/>
            </p:cNvSpPr>
            <p:nvPr/>
          </p:nvSpPr>
          <p:spPr bwMode="auto">
            <a:xfrm>
              <a:off x="2640" y="3744"/>
              <a:ext cx="288" cy="2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599" name="Line 38"/>
            <p:cNvSpPr>
              <a:spLocks noChangeShapeType="1"/>
            </p:cNvSpPr>
            <p:nvPr/>
          </p:nvSpPr>
          <p:spPr bwMode="auto">
            <a:xfrm rot="-5400000">
              <a:off x="2640" y="3744"/>
              <a:ext cx="288" cy="2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4" name="Group 39"/>
          <p:cNvGrpSpPr>
            <a:grpSpLocks/>
          </p:cNvGrpSpPr>
          <p:nvPr/>
        </p:nvGrpSpPr>
        <p:grpSpPr bwMode="auto">
          <a:xfrm>
            <a:off x="457200" y="1947863"/>
            <a:ext cx="457200" cy="457200"/>
            <a:chOff x="2640" y="3744"/>
            <a:chExt cx="288" cy="288"/>
          </a:xfrm>
        </p:grpSpPr>
        <p:sp>
          <p:nvSpPr>
            <p:cNvPr id="23592" name="Oval 40"/>
            <p:cNvSpPr>
              <a:spLocks noChangeArrowheads="1"/>
            </p:cNvSpPr>
            <p:nvPr/>
          </p:nvSpPr>
          <p:spPr bwMode="auto">
            <a:xfrm>
              <a:off x="2688" y="3792"/>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593" name="Oval 41"/>
            <p:cNvSpPr>
              <a:spLocks noChangeArrowheads="1"/>
            </p:cNvSpPr>
            <p:nvPr/>
          </p:nvSpPr>
          <p:spPr bwMode="auto">
            <a:xfrm>
              <a:off x="2736" y="3840"/>
              <a:ext cx="96" cy="9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594" name="Line 42"/>
            <p:cNvSpPr>
              <a:spLocks noChangeShapeType="1"/>
            </p:cNvSpPr>
            <p:nvPr/>
          </p:nvSpPr>
          <p:spPr bwMode="auto">
            <a:xfrm>
              <a:off x="2640" y="3744"/>
              <a:ext cx="288" cy="2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595" name="Line 43"/>
            <p:cNvSpPr>
              <a:spLocks noChangeShapeType="1"/>
            </p:cNvSpPr>
            <p:nvPr/>
          </p:nvSpPr>
          <p:spPr bwMode="auto">
            <a:xfrm rot="-5400000">
              <a:off x="2640" y="3744"/>
              <a:ext cx="288" cy="2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5" name="Group 44"/>
          <p:cNvGrpSpPr>
            <a:grpSpLocks/>
          </p:cNvGrpSpPr>
          <p:nvPr/>
        </p:nvGrpSpPr>
        <p:grpSpPr bwMode="auto">
          <a:xfrm>
            <a:off x="457200" y="2514600"/>
            <a:ext cx="457200" cy="457200"/>
            <a:chOff x="2640" y="3744"/>
            <a:chExt cx="288" cy="288"/>
          </a:xfrm>
        </p:grpSpPr>
        <p:sp>
          <p:nvSpPr>
            <p:cNvPr id="23588" name="Oval 45"/>
            <p:cNvSpPr>
              <a:spLocks noChangeArrowheads="1"/>
            </p:cNvSpPr>
            <p:nvPr/>
          </p:nvSpPr>
          <p:spPr bwMode="auto">
            <a:xfrm>
              <a:off x="2688" y="3792"/>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589" name="Oval 46"/>
            <p:cNvSpPr>
              <a:spLocks noChangeArrowheads="1"/>
            </p:cNvSpPr>
            <p:nvPr/>
          </p:nvSpPr>
          <p:spPr bwMode="auto">
            <a:xfrm>
              <a:off x="2736" y="3840"/>
              <a:ext cx="96" cy="9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590" name="Line 47"/>
            <p:cNvSpPr>
              <a:spLocks noChangeShapeType="1"/>
            </p:cNvSpPr>
            <p:nvPr/>
          </p:nvSpPr>
          <p:spPr bwMode="auto">
            <a:xfrm>
              <a:off x="2640" y="3744"/>
              <a:ext cx="288" cy="2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591" name="Line 48"/>
            <p:cNvSpPr>
              <a:spLocks noChangeShapeType="1"/>
            </p:cNvSpPr>
            <p:nvPr/>
          </p:nvSpPr>
          <p:spPr bwMode="auto">
            <a:xfrm rot="-5400000">
              <a:off x="2640" y="3744"/>
              <a:ext cx="288" cy="2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07569" name="Text Box 49"/>
          <p:cNvSpPr txBox="1">
            <a:spLocks noChangeArrowheads="1"/>
          </p:cNvSpPr>
          <p:nvPr/>
        </p:nvSpPr>
        <p:spPr bwMode="auto">
          <a:xfrm>
            <a:off x="457200" y="3657600"/>
            <a:ext cx="5181600" cy="4254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u="sng"/>
              <a:t>Câu 2</a:t>
            </a:r>
            <a:r>
              <a:rPr lang="en-US" sz="2000" b="1"/>
              <a:t>: </a:t>
            </a:r>
            <a:r>
              <a:rPr lang="en-US" sz="2000" b="1">
                <a:solidFill>
                  <a:srgbClr val="FF0000"/>
                </a:solidFill>
              </a:rPr>
              <a:t>Chức năng của đại não</a:t>
            </a:r>
            <a:r>
              <a:rPr lang="vi-VN" sz="2000" b="1">
                <a:solidFill>
                  <a:srgbClr val="FF0000"/>
                </a:solidFill>
              </a:rPr>
              <a:t> ?</a:t>
            </a:r>
          </a:p>
        </p:txBody>
      </p:sp>
      <p:sp>
        <p:nvSpPr>
          <p:cNvPr id="107570" name="Text Box 50"/>
          <p:cNvSpPr txBox="1">
            <a:spLocks noChangeArrowheads="1"/>
          </p:cNvSpPr>
          <p:nvPr/>
        </p:nvSpPr>
        <p:spPr bwMode="auto">
          <a:xfrm>
            <a:off x="838200" y="4191000"/>
            <a:ext cx="685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t>a) Điều khiển, điều hòa hoạt động các nội quan.</a:t>
            </a:r>
            <a:endParaRPr lang="vi-VN" sz="2000" b="1"/>
          </a:p>
        </p:txBody>
      </p:sp>
      <p:grpSp>
        <p:nvGrpSpPr>
          <p:cNvPr id="6" name="Group 51"/>
          <p:cNvGrpSpPr>
            <a:grpSpLocks/>
          </p:cNvGrpSpPr>
          <p:nvPr/>
        </p:nvGrpSpPr>
        <p:grpSpPr bwMode="auto">
          <a:xfrm>
            <a:off x="457200" y="4162425"/>
            <a:ext cx="457200" cy="457200"/>
            <a:chOff x="2640" y="3744"/>
            <a:chExt cx="288" cy="288"/>
          </a:xfrm>
        </p:grpSpPr>
        <p:sp>
          <p:nvSpPr>
            <p:cNvPr id="23584" name="Oval 52"/>
            <p:cNvSpPr>
              <a:spLocks noChangeArrowheads="1"/>
            </p:cNvSpPr>
            <p:nvPr/>
          </p:nvSpPr>
          <p:spPr bwMode="auto">
            <a:xfrm>
              <a:off x="2688" y="3792"/>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585" name="Oval 53"/>
            <p:cNvSpPr>
              <a:spLocks noChangeArrowheads="1"/>
            </p:cNvSpPr>
            <p:nvPr/>
          </p:nvSpPr>
          <p:spPr bwMode="auto">
            <a:xfrm>
              <a:off x="2736" y="3840"/>
              <a:ext cx="96" cy="9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586" name="Line 54"/>
            <p:cNvSpPr>
              <a:spLocks noChangeShapeType="1"/>
            </p:cNvSpPr>
            <p:nvPr/>
          </p:nvSpPr>
          <p:spPr bwMode="auto">
            <a:xfrm>
              <a:off x="2640" y="3744"/>
              <a:ext cx="288" cy="2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587" name="Line 55"/>
            <p:cNvSpPr>
              <a:spLocks noChangeShapeType="1"/>
            </p:cNvSpPr>
            <p:nvPr/>
          </p:nvSpPr>
          <p:spPr bwMode="auto">
            <a:xfrm rot="-5400000">
              <a:off x="2640" y="3744"/>
              <a:ext cx="288" cy="2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07576" name="Text Box 56"/>
          <p:cNvSpPr txBox="1">
            <a:spLocks noChangeArrowheads="1"/>
          </p:cNvSpPr>
          <p:nvPr/>
        </p:nvSpPr>
        <p:spPr bwMode="auto">
          <a:xfrm>
            <a:off x="838200" y="4784725"/>
            <a:ext cx="739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t>b) Điều khiển quá trình trao đổi chất và điều hòa thân nhiệt.</a:t>
            </a:r>
            <a:endParaRPr lang="vi-VN" sz="2000" b="1"/>
          </a:p>
        </p:txBody>
      </p:sp>
      <p:grpSp>
        <p:nvGrpSpPr>
          <p:cNvPr id="7" name="Group 57"/>
          <p:cNvGrpSpPr>
            <a:grpSpLocks/>
          </p:cNvGrpSpPr>
          <p:nvPr/>
        </p:nvGrpSpPr>
        <p:grpSpPr bwMode="auto">
          <a:xfrm>
            <a:off x="471488" y="4738688"/>
            <a:ext cx="457200" cy="457200"/>
            <a:chOff x="2640" y="3744"/>
            <a:chExt cx="288" cy="288"/>
          </a:xfrm>
        </p:grpSpPr>
        <p:sp>
          <p:nvSpPr>
            <p:cNvPr id="23580" name="Oval 58"/>
            <p:cNvSpPr>
              <a:spLocks noChangeArrowheads="1"/>
            </p:cNvSpPr>
            <p:nvPr/>
          </p:nvSpPr>
          <p:spPr bwMode="auto">
            <a:xfrm>
              <a:off x="2688" y="3792"/>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581" name="Oval 59"/>
            <p:cNvSpPr>
              <a:spLocks noChangeArrowheads="1"/>
            </p:cNvSpPr>
            <p:nvPr/>
          </p:nvSpPr>
          <p:spPr bwMode="auto">
            <a:xfrm>
              <a:off x="2736" y="3840"/>
              <a:ext cx="96" cy="9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582" name="Line 60"/>
            <p:cNvSpPr>
              <a:spLocks noChangeShapeType="1"/>
            </p:cNvSpPr>
            <p:nvPr/>
          </p:nvSpPr>
          <p:spPr bwMode="auto">
            <a:xfrm>
              <a:off x="2640" y="3744"/>
              <a:ext cx="288" cy="2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583" name="Line 61"/>
            <p:cNvSpPr>
              <a:spLocks noChangeShapeType="1"/>
            </p:cNvSpPr>
            <p:nvPr/>
          </p:nvSpPr>
          <p:spPr bwMode="auto">
            <a:xfrm rot="-5400000">
              <a:off x="2640" y="3744"/>
              <a:ext cx="288" cy="2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07582" name="Text Box 62"/>
          <p:cNvSpPr txBox="1">
            <a:spLocks noChangeArrowheads="1"/>
          </p:cNvSpPr>
          <p:nvPr/>
        </p:nvSpPr>
        <p:spPr bwMode="auto">
          <a:xfrm>
            <a:off x="838200" y="53340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t>c) Phối hợp các cử động phức tạp và giữ </a:t>
            </a:r>
            <a:r>
              <a:rPr lang="en-US"/>
              <a:t> </a:t>
            </a:r>
            <a:r>
              <a:rPr lang="en-US" sz="2000" b="1"/>
              <a:t>thăng bằng cho cơ thể.</a:t>
            </a:r>
            <a:endParaRPr lang="vi-VN" sz="2000" b="1"/>
          </a:p>
        </p:txBody>
      </p:sp>
      <p:grpSp>
        <p:nvGrpSpPr>
          <p:cNvPr id="8" name="Group 63"/>
          <p:cNvGrpSpPr>
            <a:grpSpLocks/>
          </p:cNvGrpSpPr>
          <p:nvPr/>
        </p:nvGrpSpPr>
        <p:grpSpPr bwMode="auto">
          <a:xfrm>
            <a:off x="471488" y="5276850"/>
            <a:ext cx="457200" cy="457200"/>
            <a:chOff x="2640" y="3744"/>
            <a:chExt cx="288" cy="288"/>
          </a:xfrm>
        </p:grpSpPr>
        <p:sp>
          <p:nvSpPr>
            <p:cNvPr id="23576" name="Oval 64"/>
            <p:cNvSpPr>
              <a:spLocks noChangeArrowheads="1"/>
            </p:cNvSpPr>
            <p:nvPr/>
          </p:nvSpPr>
          <p:spPr bwMode="auto">
            <a:xfrm>
              <a:off x="2688" y="3792"/>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577" name="Oval 65"/>
            <p:cNvSpPr>
              <a:spLocks noChangeArrowheads="1"/>
            </p:cNvSpPr>
            <p:nvPr/>
          </p:nvSpPr>
          <p:spPr bwMode="auto">
            <a:xfrm>
              <a:off x="2736" y="3840"/>
              <a:ext cx="96" cy="9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578" name="Line 66"/>
            <p:cNvSpPr>
              <a:spLocks noChangeShapeType="1"/>
            </p:cNvSpPr>
            <p:nvPr/>
          </p:nvSpPr>
          <p:spPr bwMode="auto">
            <a:xfrm>
              <a:off x="2640" y="3744"/>
              <a:ext cx="288" cy="2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579" name="Line 67"/>
            <p:cNvSpPr>
              <a:spLocks noChangeShapeType="1"/>
            </p:cNvSpPr>
            <p:nvPr/>
          </p:nvSpPr>
          <p:spPr bwMode="auto">
            <a:xfrm rot="-5400000">
              <a:off x="2640" y="3744"/>
              <a:ext cx="288" cy="2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07588" name="Text Box 68"/>
          <p:cNvSpPr txBox="1">
            <a:spLocks noChangeArrowheads="1"/>
          </p:cNvSpPr>
          <p:nvPr/>
        </p:nvSpPr>
        <p:spPr bwMode="auto">
          <a:xfrm>
            <a:off x="885825" y="5946775"/>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t>d) </a:t>
            </a:r>
            <a:r>
              <a:rPr lang="vi-VN" sz="2000" b="1"/>
              <a:t>Trung </a:t>
            </a:r>
            <a:r>
              <a:rPr lang="en-US" sz="2000" b="1"/>
              <a:t>khu</a:t>
            </a:r>
            <a:r>
              <a:rPr lang="vi-VN" sz="2000" b="1"/>
              <a:t> thần kinh của các phản xạ có điều kiện.</a:t>
            </a:r>
          </a:p>
        </p:txBody>
      </p:sp>
      <p:grpSp>
        <p:nvGrpSpPr>
          <p:cNvPr id="9" name="Group 69"/>
          <p:cNvGrpSpPr>
            <a:grpSpLocks/>
          </p:cNvGrpSpPr>
          <p:nvPr/>
        </p:nvGrpSpPr>
        <p:grpSpPr bwMode="auto">
          <a:xfrm>
            <a:off x="576263" y="5991225"/>
            <a:ext cx="304800" cy="304800"/>
            <a:chOff x="2352" y="3744"/>
            <a:chExt cx="192" cy="192"/>
          </a:xfrm>
        </p:grpSpPr>
        <p:sp>
          <p:nvSpPr>
            <p:cNvPr id="23574" name="Oval 70"/>
            <p:cNvSpPr>
              <a:spLocks noChangeArrowheads="1"/>
            </p:cNvSpPr>
            <p:nvPr/>
          </p:nvSpPr>
          <p:spPr bwMode="auto">
            <a:xfrm>
              <a:off x="2352" y="3744"/>
              <a:ext cx="192" cy="192"/>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575" name="Oval 71"/>
            <p:cNvSpPr>
              <a:spLocks noChangeArrowheads="1"/>
            </p:cNvSpPr>
            <p:nvPr/>
          </p:nvSpPr>
          <p:spPr bwMode="auto">
            <a:xfrm>
              <a:off x="2400" y="3792"/>
              <a:ext cx="96" cy="9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sp>
        <p:nvSpPr>
          <p:cNvPr id="49" name="Rectangle 48"/>
          <p:cNvSpPr/>
          <p:nvPr/>
        </p:nvSpPr>
        <p:spPr bwMode="auto">
          <a:xfrm>
            <a:off x="3505200" y="0"/>
            <a:ext cx="23622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US" sz="2800" b="1" dirty="0">
                <a:solidFill>
                  <a:srgbClr val="C00000"/>
                </a:solidFill>
                <a:latin typeface="+mj-lt"/>
              </a:rPr>
              <a:t>TỔNG KẾT</a:t>
            </a:r>
          </a:p>
        </p:txBody>
      </p:sp>
    </p:spTree>
    <p:extLst>
      <p:ext uri="{BB962C8B-B14F-4D97-AF65-F5344CB8AC3E}">
        <p14:creationId xmlns:p14="http://schemas.microsoft.com/office/powerpoint/2010/main" val="14746588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box(in)">
                                      <p:cBhvr>
                                        <p:cTn id="7" dur="500"/>
                                        <p:tgtEl>
                                          <p:spTgt spid="1075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7569"/>
                                        </p:tgtEl>
                                        <p:attrNameLst>
                                          <p:attrName>style.visibility</p:attrName>
                                        </p:attrNameLst>
                                      </p:cBhvr>
                                      <p:to>
                                        <p:strVal val="visible"/>
                                      </p:to>
                                    </p:set>
                                    <p:animEffect transition="in" filter="box(in)">
                                      <p:cBhvr>
                                        <p:cTn id="12" dur="500"/>
                                        <p:tgtEl>
                                          <p:spTgt spid="10756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7570"/>
                                        </p:tgtEl>
                                        <p:attrNameLst>
                                          <p:attrName>style.visibility</p:attrName>
                                        </p:attrNameLst>
                                      </p:cBhvr>
                                      <p:to>
                                        <p:strVal val="visible"/>
                                      </p:to>
                                    </p:set>
                                    <p:animEffect transition="in" filter="box(in)">
                                      <p:cBhvr>
                                        <p:cTn id="15" dur="500"/>
                                        <p:tgtEl>
                                          <p:spTgt spid="10757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07576"/>
                                        </p:tgtEl>
                                        <p:attrNameLst>
                                          <p:attrName>style.visibility</p:attrName>
                                        </p:attrNameLst>
                                      </p:cBhvr>
                                      <p:to>
                                        <p:strVal val="visible"/>
                                      </p:to>
                                    </p:set>
                                    <p:animEffect transition="in" filter="box(in)">
                                      <p:cBhvr>
                                        <p:cTn id="18" dur="500"/>
                                        <p:tgtEl>
                                          <p:spTgt spid="107576"/>
                                        </p:tgtEl>
                                      </p:cBhvr>
                                    </p:animEffect>
                                  </p:childTnLst>
                                </p:cTn>
                              </p:par>
                              <p:par>
                                <p:cTn id="19" presetID="4" presetClass="entr" presetSubtype="16" fill="hold" nodeType="withEffect">
                                  <p:stCondLst>
                                    <p:cond delay="0"/>
                                  </p:stCondLst>
                                  <p:childTnLst>
                                    <p:set>
                                      <p:cBhvr>
                                        <p:cTn id="20" dur="1" fill="hold">
                                          <p:stCondLst>
                                            <p:cond delay="0"/>
                                          </p:stCondLst>
                                        </p:cTn>
                                        <p:tgtEl>
                                          <p:spTgt spid="107582">
                                            <p:txEl>
                                              <p:pRg st="0" end="0"/>
                                            </p:txEl>
                                          </p:spTgt>
                                        </p:tgtEl>
                                        <p:attrNameLst>
                                          <p:attrName>style.visibility</p:attrName>
                                        </p:attrNameLst>
                                      </p:cBhvr>
                                      <p:to>
                                        <p:strVal val="visible"/>
                                      </p:to>
                                    </p:set>
                                    <p:animEffect transition="in" filter="box(in)">
                                      <p:cBhvr>
                                        <p:cTn id="21" dur="500"/>
                                        <p:tgtEl>
                                          <p:spTgt spid="107582">
                                            <p:txEl>
                                              <p:pRg st="0" end="0"/>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107588">
                                            <p:txEl>
                                              <p:pRg st="0" end="0"/>
                                            </p:txEl>
                                          </p:spTgt>
                                        </p:tgtEl>
                                        <p:attrNameLst>
                                          <p:attrName>style.visibility</p:attrName>
                                        </p:attrNameLst>
                                      </p:cBhvr>
                                      <p:to>
                                        <p:strVal val="visible"/>
                                      </p:to>
                                    </p:set>
                                    <p:animEffect transition="in" filter="box(in)">
                                      <p:cBhvr>
                                        <p:cTn id="24" dur="500"/>
                                        <p:tgtEl>
                                          <p:spTgt spid="1075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07530"/>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ox(in)">
                                      <p:cBhvr>
                                        <p:cTn id="30" dur="500"/>
                                        <p:tgtEl>
                                          <p:spTgt spid="4"/>
                                        </p:tgtEl>
                                      </p:cBhvr>
                                    </p:animEffect>
                                  </p:childTnLst>
                                  <p:subTnLst>
                                    <p:audio>
                                      <p:cMediaNode>
                                        <p:cTn display="0" masterRel="sameClick">
                                          <p:stCondLst>
                                            <p:cond evt="begin" delay="0">
                                              <p:tn val="28"/>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107530"/>
                  </p:tgtEl>
                </p:cond>
              </p:nextCondLst>
            </p:seq>
            <p:seq concurrent="1" nextAc="seek">
              <p:cTn id="31" restart="whenNotActive" fill="hold" evtFilter="cancelBubble" nodeType="interactiveSeq">
                <p:stCondLst>
                  <p:cond evt="onClick" delay="0">
                    <p:tgtEl>
                      <p:spTgt spid="107531"/>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ox(in)">
                                      <p:cBhvr>
                                        <p:cTn id="36" dur="500"/>
                                        <p:tgtEl>
                                          <p:spTgt spid="5"/>
                                        </p:tgtEl>
                                      </p:cBhvr>
                                    </p:animEffect>
                                  </p:childTnLst>
                                  <p:subTnLst>
                                    <p:audio>
                                      <p:cMediaNode>
                                        <p:cTn display="0" masterRel="sameClick">
                                          <p:stCondLst>
                                            <p:cond evt="begin" delay="0">
                                              <p:tn val="34"/>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107531"/>
                  </p:tgtEl>
                </p:cond>
              </p:nextCondLst>
            </p:seq>
            <p:seq concurrent="1" nextAc="seek">
              <p:cTn id="37" restart="whenNotActive" fill="hold" evtFilter="cancelBubble" nodeType="interactiveSeq">
                <p:stCondLst>
                  <p:cond evt="onClick" delay="0">
                    <p:tgtEl>
                      <p:spTgt spid="107532"/>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ox(in)">
                                      <p:cBhvr>
                                        <p:cTn id="42" dur="500"/>
                                        <p:tgtEl>
                                          <p:spTgt spid="3"/>
                                        </p:tgtEl>
                                      </p:cBhvr>
                                    </p:animEffect>
                                  </p:childTnLst>
                                  <p:subTnLst>
                                    <p:audio>
                                      <p:cMediaNode>
                                        <p:cTn display="0" masterRel="sameClick">
                                          <p:stCondLst>
                                            <p:cond evt="begin" delay="0">
                                              <p:tn val="40"/>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107532"/>
                  </p:tgtEl>
                </p:cond>
              </p:nextCondLst>
            </p:seq>
            <p:seq concurrent="1" nextAc="seek">
              <p:cTn id="43" restart="whenNotActive" fill="hold" evtFilter="cancelBubble" nodeType="interactiveSeq">
                <p:stCondLst>
                  <p:cond evt="onClick" delay="0">
                    <p:tgtEl>
                      <p:spTgt spid="107529"/>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ox(in)">
                                      <p:cBhvr>
                                        <p:cTn id="48" dur="500"/>
                                        <p:tgtEl>
                                          <p:spTgt spid="2"/>
                                        </p:tgtEl>
                                      </p:cBhvr>
                                    </p:animEffect>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7529"/>
                  </p:tgtEl>
                </p:cond>
              </p:nextCondLst>
            </p:seq>
            <p:seq concurrent="1" nextAc="seek">
              <p:cTn id="49" restart="whenNotActive" fill="hold" evtFilter="cancelBubble" nodeType="interactiveSeq">
                <p:stCondLst>
                  <p:cond evt="onClick" delay="0">
                    <p:tgtEl>
                      <p:spTgt spid="107570"/>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4" presetClass="entr" presetSubtype="16"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ox(in)">
                                      <p:cBhvr>
                                        <p:cTn id="54" dur="500"/>
                                        <p:tgtEl>
                                          <p:spTgt spid="6"/>
                                        </p:tgtEl>
                                      </p:cBhvr>
                                    </p:animEffect>
                                  </p:childTnLst>
                                  <p:subTnLst>
                                    <p:audio>
                                      <p:cMediaNode>
                                        <p:cTn display="0" masterRel="sameClick">
                                          <p:stCondLst>
                                            <p:cond evt="begin" delay="0">
                                              <p:tn val="52"/>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107570"/>
                  </p:tgtEl>
                </p:cond>
              </p:nextCondLst>
            </p:seq>
            <p:seq concurrent="1" nextAc="seek">
              <p:cTn id="55" restart="whenNotActive" fill="hold" evtFilter="cancelBubble" nodeType="interactiveSeq">
                <p:stCondLst>
                  <p:cond evt="onClick" delay="0">
                    <p:tgtEl>
                      <p:spTgt spid="107576"/>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4" presetClass="entr" presetSubtype="16"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box(in)">
                                      <p:cBhvr>
                                        <p:cTn id="60" dur="500"/>
                                        <p:tgtEl>
                                          <p:spTgt spid="7"/>
                                        </p:tgtEl>
                                      </p:cBhvr>
                                    </p:animEffect>
                                  </p:childTnLst>
                                  <p:subTnLst>
                                    <p:audio>
                                      <p:cMediaNode>
                                        <p:cTn display="0" masterRel="sameClick">
                                          <p:stCondLst>
                                            <p:cond evt="begin" delay="0">
                                              <p:tn val="58"/>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107576"/>
                  </p:tgtEl>
                </p:cond>
              </p:nextCondLst>
            </p:seq>
            <p:seq concurrent="1" nextAc="seek">
              <p:cTn id="61" restart="whenNotActive" fill="hold" evtFilter="cancelBubble" nodeType="interactiveSeq">
                <p:stCondLst>
                  <p:cond evt="onClick" delay="0">
                    <p:tgtEl>
                      <p:spTgt spid="107582"/>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4" presetClass="entr" presetSubtype="16"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ox(in)">
                                      <p:cBhvr>
                                        <p:cTn id="66" dur="500"/>
                                        <p:tgtEl>
                                          <p:spTgt spid="8"/>
                                        </p:tgtEl>
                                      </p:cBhvr>
                                    </p:animEffect>
                                  </p:childTnLst>
                                  <p:subTnLst>
                                    <p:audio>
                                      <p:cMediaNode>
                                        <p:cTn display="0" masterRel="sameClick">
                                          <p:stCondLst>
                                            <p:cond evt="begin" delay="0">
                                              <p:tn val="64"/>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107582"/>
                  </p:tgtEl>
                </p:cond>
              </p:nextCondLst>
            </p:seq>
            <p:seq concurrent="1" nextAc="seek">
              <p:cTn id="67" restart="whenNotActive" fill="hold" evtFilter="cancelBubble" nodeType="interactiveSeq">
                <p:stCondLst>
                  <p:cond evt="onClick" delay="0">
                    <p:tgtEl>
                      <p:spTgt spid="107588"/>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4" presetClass="entr" presetSubtype="16"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box(in)">
                                      <p:cBhvr>
                                        <p:cTn id="72" dur="500"/>
                                        <p:tgtEl>
                                          <p:spTgt spid="9"/>
                                        </p:tgtEl>
                                      </p:cBhvr>
                                    </p:animEffect>
                                  </p:childTnLst>
                                  <p:subTnLst>
                                    <p:audio>
                                      <p:cMediaNode>
                                        <p:cTn display="0" masterRel="sameClick">
                                          <p:stCondLst>
                                            <p:cond evt="begin" delay="0">
                                              <p:tn val="7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7588"/>
                  </p:tgtEl>
                </p:cond>
              </p:nextCondLst>
            </p:seq>
          </p:childTnLst>
        </p:cTn>
      </p:par>
    </p:tnLst>
    <p:bldLst>
      <p:bldP spid="107522" grpId="0"/>
      <p:bldP spid="107569" grpId="0" animBg="1"/>
      <p:bldP spid="107570" grpId="0"/>
      <p:bldP spid="10757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565138" y="428149"/>
            <a:ext cx="8104956" cy="4733917"/>
            <a:chOff x="186" y="380"/>
            <a:chExt cx="5398" cy="3557"/>
          </a:xfrm>
        </p:grpSpPr>
        <p:pic>
          <p:nvPicPr>
            <p:cNvPr id="24617" name="Picture 3" descr="Cac vung chuc nang cua vo nao2"/>
            <p:cNvPicPr>
              <a:picLocks noChangeAspect="1" noChangeArrowheads="1"/>
            </p:cNvPicPr>
            <p:nvPr/>
          </p:nvPicPr>
          <p:blipFill>
            <a:blip r:embed="rId2">
              <a:clrChange>
                <a:clrFrom>
                  <a:srgbClr val="E4FEFF"/>
                </a:clrFrom>
                <a:clrTo>
                  <a:srgbClr val="E4FEFF">
                    <a:alpha val="0"/>
                  </a:srgbClr>
                </a:clrTo>
              </a:clrChange>
              <a:extLst>
                <a:ext uri="{28A0092B-C50C-407E-A947-70E740481C1C}">
                  <a14:useLocalDpi xmlns:a14="http://schemas.microsoft.com/office/drawing/2010/main" val="0"/>
                </a:ext>
              </a:extLst>
            </a:blip>
            <a:srcRect/>
            <a:stretch>
              <a:fillRect/>
            </a:stretch>
          </p:blipFill>
          <p:spPr bwMode="auto">
            <a:xfrm>
              <a:off x="730" y="834"/>
              <a:ext cx="3992" cy="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8" name="Text Box 4"/>
            <p:cNvSpPr txBox="1">
              <a:spLocks noChangeArrowheads="1"/>
            </p:cNvSpPr>
            <p:nvPr/>
          </p:nvSpPr>
          <p:spPr bwMode="auto">
            <a:xfrm>
              <a:off x="231" y="1650"/>
              <a:ext cx="61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accent2"/>
                  </a:solidFill>
                  <a:cs typeface="Arial" charset="0"/>
                </a:rPr>
                <a:t>Thùy trán</a:t>
              </a:r>
            </a:p>
          </p:txBody>
        </p:sp>
        <p:sp>
          <p:nvSpPr>
            <p:cNvPr id="24619" name="Text Box 5"/>
            <p:cNvSpPr txBox="1">
              <a:spLocks noChangeArrowheads="1"/>
            </p:cNvSpPr>
            <p:nvPr/>
          </p:nvSpPr>
          <p:spPr bwMode="auto">
            <a:xfrm>
              <a:off x="186" y="2512"/>
              <a:ext cx="907"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accent2"/>
                  </a:solidFill>
                  <a:cs typeface="Arial" charset="0"/>
                </a:rPr>
                <a:t>Rãnh thái dương</a:t>
              </a:r>
            </a:p>
          </p:txBody>
        </p:sp>
        <p:sp>
          <p:nvSpPr>
            <p:cNvPr id="24620" name="Text Box 6"/>
            <p:cNvSpPr txBox="1">
              <a:spLocks noChangeArrowheads="1"/>
            </p:cNvSpPr>
            <p:nvPr/>
          </p:nvSpPr>
          <p:spPr bwMode="auto">
            <a:xfrm>
              <a:off x="2000" y="3419"/>
              <a:ext cx="136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accent2"/>
                  </a:solidFill>
                  <a:cs typeface="Arial" charset="0"/>
                </a:rPr>
                <a:t>Thùy thái dương</a:t>
              </a:r>
            </a:p>
          </p:txBody>
        </p:sp>
        <p:sp>
          <p:nvSpPr>
            <p:cNvPr id="24621" name="Text Box 7"/>
            <p:cNvSpPr txBox="1">
              <a:spLocks noChangeArrowheads="1"/>
            </p:cNvSpPr>
            <p:nvPr/>
          </p:nvSpPr>
          <p:spPr bwMode="auto">
            <a:xfrm>
              <a:off x="2862" y="380"/>
              <a:ext cx="77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accent2"/>
                  </a:solidFill>
                  <a:cs typeface="Arial" charset="0"/>
                </a:rPr>
                <a:t>Rãnh đỉnh</a:t>
              </a:r>
            </a:p>
          </p:txBody>
        </p:sp>
        <p:sp>
          <p:nvSpPr>
            <p:cNvPr id="24622" name="Text Box 8"/>
            <p:cNvSpPr txBox="1">
              <a:spLocks noChangeArrowheads="1"/>
            </p:cNvSpPr>
            <p:nvPr/>
          </p:nvSpPr>
          <p:spPr bwMode="auto">
            <a:xfrm>
              <a:off x="3951" y="925"/>
              <a:ext cx="10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accent2"/>
                  </a:solidFill>
                  <a:cs typeface="Arial" charset="0"/>
                </a:rPr>
                <a:t>Thùy đỉnh</a:t>
              </a:r>
            </a:p>
          </p:txBody>
        </p:sp>
        <p:sp>
          <p:nvSpPr>
            <p:cNvPr id="24623" name="Text Box 9"/>
            <p:cNvSpPr txBox="1">
              <a:spLocks noChangeArrowheads="1"/>
            </p:cNvSpPr>
            <p:nvPr/>
          </p:nvSpPr>
          <p:spPr bwMode="auto">
            <a:xfrm>
              <a:off x="4676" y="2059"/>
              <a:ext cx="90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accent2"/>
                  </a:solidFill>
                  <a:cs typeface="Arial" charset="0"/>
                </a:rPr>
                <a:t>Thùy chẩm</a:t>
              </a:r>
            </a:p>
          </p:txBody>
        </p:sp>
      </p:grpSp>
      <p:sp>
        <p:nvSpPr>
          <p:cNvPr id="93194" name="Text Box 10"/>
          <p:cNvSpPr txBox="1">
            <a:spLocks noChangeArrowheads="1"/>
          </p:cNvSpPr>
          <p:nvPr/>
        </p:nvSpPr>
        <p:spPr bwMode="auto">
          <a:xfrm>
            <a:off x="1598152" y="213879"/>
            <a:ext cx="2723674" cy="38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cs typeface="Arial" charset="0"/>
              </a:rPr>
              <a:t>Vùng vận động</a:t>
            </a:r>
          </a:p>
        </p:txBody>
      </p:sp>
      <p:sp>
        <p:nvSpPr>
          <p:cNvPr id="93195" name="Text Box 11"/>
          <p:cNvSpPr txBox="1">
            <a:spLocks noChangeArrowheads="1"/>
          </p:cNvSpPr>
          <p:nvPr/>
        </p:nvSpPr>
        <p:spPr bwMode="auto">
          <a:xfrm>
            <a:off x="4781277" y="5303139"/>
            <a:ext cx="3270210" cy="38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rgbClr val="FF0000"/>
                </a:solidFill>
                <a:cs typeface="Arial" charset="0"/>
              </a:rPr>
              <a:t>Vùng thính giác</a:t>
            </a:r>
          </a:p>
        </p:txBody>
      </p:sp>
      <p:sp>
        <p:nvSpPr>
          <p:cNvPr id="93196" name="Text Box 12"/>
          <p:cNvSpPr txBox="1">
            <a:spLocks noChangeArrowheads="1"/>
          </p:cNvSpPr>
          <p:nvPr/>
        </p:nvSpPr>
        <p:spPr bwMode="auto">
          <a:xfrm>
            <a:off x="7154763" y="4488644"/>
            <a:ext cx="19669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CC00"/>
                </a:solidFill>
                <a:cs typeface="Arial" charset="0"/>
              </a:rPr>
              <a:t>Vùng hiểu tiếng nói</a:t>
            </a:r>
          </a:p>
        </p:txBody>
      </p:sp>
      <p:sp>
        <p:nvSpPr>
          <p:cNvPr id="93197" name="Text Box 13"/>
          <p:cNvSpPr txBox="1">
            <a:spLocks noChangeArrowheads="1"/>
          </p:cNvSpPr>
          <p:nvPr/>
        </p:nvSpPr>
        <p:spPr bwMode="auto">
          <a:xfrm>
            <a:off x="6276745" y="272438"/>
            <a:ext cx="2689139" cy="38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cs typeface="Arial" charset="0"/>
              </a:rPr>
              <a:t>Vùng cảm giác</a:t>
            </a:r>
          </a:p>
        </p:txBody>
      </p:sp>
      <p:sp>
        <p:nvSpPr>
          <p:cNvPr id="93198" name="Text Box 14"/>
          <p:cNvSpPr txBox="1">
            <a:spLocks noChangeArrowheads="1"/>
          </p:cNvSpPr>
          <p:nvPr/>
        </p:nvSpPr>
        <p:spPr bwMode="auto">
          <a:xfrm>
            <a:off x="6875833" y="3893743"/>
            <a:ext cx="1729698" cy="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0000"/>
                </a:solidFill>
                <a:cs typeface="Arial" charset="0"/>
              </a:rPr>
              <a:t>Vùng thị giác</a:t>
            </a:r>
          </a:p>
        </p:txBody>
      </p:sp>
      <p:sp>
        <p:nvSpPr>
          <p:cNvPr id="93199" name="Text Box 15"/>
          <p:cNvSpPr txBox="1">
            <a:spLocks noChangeArrowheads="1"/>
          </p:cNvSpPr>
          <p:nvPr/>
        </p:nvSpPr>
        <p:spPr bwMode="auto">
          <a:xfrm>
            <a:off x="7274665" y="1846861"/>
            <a:ext cx="1974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CC00"/>
                </a:solidFill>
                <a:cs typeface="Arial" charset="0"/>
              </a:rPr>
              <a:t>Vùng hiểu chữ viết</a:t>
            </a:r>
          </a:p>
        </p:txBody>
      </p:sp>
      <p:sp>
        <p:nvSpPr>
          <p:cNvPr id="93200" name="Text Box 16"/>
          <p:cNvSpPr txBox="1">
            <a:spLocks noChangeArrowheads="1"/>
          </p:cNvSpPr>
          <p:nvPr/>
        </p:nvSpPr>
        <p:spPr bwMode="auto">
          <a:xfrm>
            <a:off x="114696" y="44858"/>
            <a:ext cx="95343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CC00"/>
                </a:solidFill>
                <a:cs typeface="Arial" charset="0"/>
              </a:rPr>
              <a:t>Vùng vận động ngôn ngữ</a:t>
            </a:r>
          </a:p>
        </p:txBody>
      </p:sp>
      <p:sp>
        <p:nvSpPr>
          <p:cNvPr id="93202" name="Text Box 18"/>
          <p:cNvSpPr txBox="1">
            <a:spLocks noChangeArrowheads="1"/>
          </p:cNvSpPr>
          <p:nvPr/>
        </p:nvSpPr>
        <p:spPr bwMode="auto">
          <a:xfrm>
            <a:off x="362439" y="4772120"/>
            <a:ext cx="3099042" cy="38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rgbClr val="FF0000"/>
                </a:solidFill>
                <a:cs typeface="Arial" charset="0"/>
              </a:rPr>
              <a:t>Vùng vị giác</a:t>
            </a:r>
          </a:p>
        </p:txBody>
      </p:sp>
      <p:sp>
        <p:nvSpPr>
          <p:cNvPr id="24587" name="Line 19"/>
          <p:cNvSpPr>
            <a:spLocks noChangeShapeType="1"/>
          </p:cNvSpPr>
          <p:nvPr/>
        </p:nvSpPr>
        <p:spPr bwMode="auto">
          <a:xfrm>
            <a:off x="6638600" y="297943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588" name="Line 20"/>
          <p:cNvSpPr>
            <a:spLocks noChangeShapeType="1"/>
          </p:cNvSpPr>
          <p:nvPr/>
        </p:nvSpPr>
        <p:spPr bwMode="auto">
          <a:xfrm>
            <a:off x="6920877" y="3302836"/>
            <a:ext cx="623112" cy="638819"/>
          </a:xfrm>
          <a:prstGeom prst="line">
            <a:avLst/>
          </a:prstGeom>
          <a:noFill/>
          <a:ln w="38100" cap="rnd">
            <a:solidFill>
              <a:srgbClr val="9900CC"/>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vi-VN"/>
          </a:p>
        </p:txBody>
      </p:sp>
      <p:sp>
        <p:nvSpPr>
          <p:cNvPr id="24589" name="Line 21"/>
          <p:cNvSpPr>
            <a:spLocks noChangeShapeType="1"/>
          </p:cNvSpPr>
          <p:nvPr/>
        </p:nvSpPr>
        <p:spPr bwMode="auto">
          <a:xfrm>
            <a:off x="4758754" y="3111190"/>
            <a:ext cx="1432406" cy="1960377"/>
          </a:xfrm>
          <a:prstGeom prst="line">
            <a:avLst/>
          </a:prstGeom>
          <a:noFill/>
          <a:ln w="38100" cap="rnd">
            <a:solidFill>
              <a:srgbClr val="9900CC"/>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vi-VN"/>
          </a:p>
        </p:txBody>
      </p:sp>
      <p:sp>
        <p:nvSpPr>
          <p:cNvPr id="24590" name="Line 22"/>
          <p:cNvSpPr>
            <a:spLocks noChangeShapeType="1"/>
          </p:cNvSpPr>
          <p:nvPr/>
        </p:nvSpPr>
        <p:spPr bwMode="auto">
          <a:xfrm flipH="1" flipV="1">
            <a:off x="1132695" y="867338"/>
            <a:ext cx="1608078" cy="2179970"/>
          </a:xfrm>
          <a:prstGeom prst="line">
            <a:avLst/>
          </a:prstGeom>
          <a:noFill/>
          <a:ln w="38100" cap="rnd">
            <a:solidFill>
              <a:srgbClr val="9900CC"/>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vi-VN"/>
          </a:p>
        </p:txBody>
      </p:sp>
      <p:sp>
        <p:nvSpPr>
          <p:cNvPr id="24591" name="Line 23"/>
          <p:cNvSpPr>
            <a:spLocks noChangeShapeType="1"/>
          </p:cNvSpPr>
          <p:nvPr/>
        </p:nvSpPr>
        <p:spPr bwMode="auto">
          <a:xfrm flipH="1" flipV="1">
            <a:off x="2742275" y="807449"/>
            <a:ext cx="1151630" cy="1089985"/>
          </a:xfrm>
          <a:prstGeom prst="line">
            <a:avLst/>
          </a:prstGeom>
          <a:noFill/>
          <a:ln w="38100" cap="rnd">
            <a:solidFill>
              <a:srgbClr val="9900CC"/>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vi-VN"/>
          </a:p>
        </p:txBody>
      </p:sp>
      <p:sp>
        <p:nvSpPr>
          <p:cNvPr id="24592" name="Line 24"/>
          <p:cNvSpPr>
            <a:spLocks noChangeShapeType="1"/>
          </p:cNvSpPr>
          <p:nvPr/>
        </p:nvSpPr>
        <p:spPr bwMode="auto">
          <a:xfrm flipV="1">
            <a:off x="4542542" y="565230"/>
            <a:ext cx="1414388" cy="1076676"/>
          </a:xfrm>
          <a:prstGeom prst="line">
            <a:avLst/>
          </a:prstGeom>
          <a:noFill/>
          <a:ln w="38100" cap="rnd">
            <a:solidFill>
              <a:srgbClr val="9900CC"/>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vi-VN"/>
          </a:p>
        </p:txBody>
      </p:sp>
      <p:sp>
        <p:nvSpPr>
          <p:cNvPr id="24593" name="Line 25"/>
          <p:cNvSpPr>
            <a:spLocks noChangeShapeType="1"/>
          </p:cNvSpPr>
          <p:nvPr/>
        </p:nvSpPr>
        <p:spPr bwMode="auto">
          <a:xfrm flipV="1">
            <a:off x="6170140" y="1833552"/>
            <a:ext cx="1183161" cy="761259"/>
          </a:xfrm>
          <a:prstGeom prst="line">
            <a:avLst/>
          </a:prstGeom>
          <a:noFill/>
          <a:ln w="38100" cap="rnd">
            <a:solidFill>
              <a:srgbClr val="9900CC"/>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vi-VN"/>
          </a:p>
        </p:txBody>
      </p:sp>
      <p:sp>
        <p:nvSpPr>
          <p:cNvPr id="24594" name="Line 26"/>
          <p:cNvSpPr>
            <a:spLocks noChangeShapeType="1"/>
          </p:cNvSpPr>
          <p:nvPr/>
        </p:nvSpPr>
        <p:spPr bwMode="auto">
          <a:xfrm>
            <a:off x="5551533" y="2791780"/>
            <a:ext cx="1426400" cy="1696864"/>
          </a:xfrm>
          <a:prstGeom prst="line">
            <a:avLst/>
          </a:prstGeom>
          <a:noFill/>
          <a:ln w="38100" cap="rnd">
            <a:solidFill>
              <a:srgbClr val="9900CC"/>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vi-VN"/>
          </a:p>
        </p:txBody>
      </p:sp>
      <p:sp>
        <p:nvSpPr>
          <p:cNvPr id="93211" name="Oval 27"/>
          <p:cNvSpPr>
            <a:spLocks noChangeArrowheads="1"/>
          </p:cNvSpPr>
          <p:nvPr/>
        </p:nvSpPr>
        <p:spPr bwMode="auto">
          <a:xfrm>
            <a:off x="4164171" y="2855662"/>
            <a:ext cx="782268" cy="425879"/>
          </a:xfrm>
          <a:prstGeom prst="ellipse">
            <a:avLst/>
          </a:prstGeom>
          <a:solidFill>
            <a:srgbClr val="339966">
              <a:alpha val="6509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4596" name="Line 28"/>
          <p:cNvSpPr>
            <a:spLocks noChangeShapeType="1"/>
          </p:cNvSpPr>
          <p:nvPr/>
        </p:nvSpPr>
        <p:spPr bwMode="auto">
          <a:xfrm flipH="1">
            <a:off x="1803854" y="3941655"/>
            <a:ext cx="1513486" cy="574937"/>
          </a:xfrm>
          <a:prstGeom prst="line">
            <a:avLst/>
          </a:prstGeom>
          <a:noFill/>
          <a:ln w="38100" cap="rnd">
            <a:solidFill>
              <a:srgbClr val="9900CC"/>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vi-VN"/>
          </a:p>
        </p:txBody>
      </p:sp>
      <p:sp>
        <p:nvSpPr>
          <p:cNvPr id="93213" name="Freeform 29"/>
          <p:cNvSpPr>
            <a:spLocks/>
          </p:cNvSpPr>
          <p:nvPr/>
        </p:nvSpPr>
        <p:spPr bwMode="auto">
          <a:xfrm rot="20137536">
            <a:off x="3069597" y="3406644"/>
            <a:ext cx="495486" cy="948913"/>
          </a:xfrm>
          <a:custGeom>
            <a:avLst/>
            <a:gdLst>
              <a:gd name="T0" fmla="*/ 489314 w 288"/>
              <a:gd name="T1" fmla="*/ 98183 h 611"/>
              <a:gd name="T2" fmla="*/ 74579 w 288"/>
              <a:gd name="T3" fmla="*/ 318633 h 611"/>
              <a:gd name="T4" fmla="*/ 7276 w 288"/>
              <a:gd name="T5" fmla="*/ 657644 h 611"/>
              <a:gd name="T6" fmla="*/ 123693 w 288"/>
              <a:gd name="T7" fmla="*/ 844748 h 611"/>
              <a:gd name="T8" fmla="*/ 472943 w 288"/>
              <a:gd name="T9" fmla="*/ 1098543 h 611"/>
              <a:gd name="T10" fmla="*/ 523875 w 288"/>
              <a:gd name="T11" fmla="*/ 1131888 h 611"/>
              <a:gd name="T12" fmla="*/ 489314 w 288"/>
              <a:gd name="T13" fmla="*/ 98183 h 611"/>
              <a:gd name="T14" fmla="*/ 0 60000 65536"/>
              <a:gd name="T15" fmla="*/ 0 60000 65536"/>
              <a:gd name="T16" fmla="*/ 0 60000 65536"/>
              <a:gd name="T17" fmla="*/ 0 60000 65536"/>
              <a:gd name="T18" fmla="*/ 0 60000 65536"/>
              <a:gd name="T19" fmla="*/ 0 60000 65536"/>
              <a:gd name="T20" fmla="*/ 0 60000 65536"/>
              <a:gd name="T21" fmla="*/ 0 w 288"/>
              <a:gd name="T22" fmla="*/ 0 h 611"/>
              <a:gd name="T23" fmla="*/ 288 w 288"/>
              <a:gd name="T24" fmla="*/ 611 h 6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611">
                <a:moveTo>
                  <a:pt x="269" y="53"/>
                </a:moveTo>
                <a:cubicBezTo>
                  <a:pt x="235" y="0"/>
                  <a:pt x="68" y="94"/>
                  <a:pt x="41" y="172"/>
                </a:cubicBezTo>
                <a:cubicBezTo>
                  <a:pt x="0" y="225"/>
                  <a:pt x="0" y="308"/>
                  <a:pt x="4" y="355"/>
                </a:cubicBezTo>
                <a:cubicBezTo>
                  <a:pt x="8" y="402"/>
                  <a:pt x="25" y="416"/>
                  <a:pt x="68" y="456"/>
                </a:cubicBezTo>
                <a:cubicBezTo>
                  <a:pt x="97" y="517"/>
                  <a:pt x="228" y="569"/>
                  <a:pt x="260" y="593"/>
                </a:cubicBezTo>
                <a:cubicBezTo>
                  <a:pt x="270" y="598"/>
                  <a:pt x="279" y="605"/>
                  <a:pt x="288" y="611"/>
                </a:cubicBezTo>
                <a:cubicBezTo>
                  <a:pt x="278" y="15"/>
                  <a:pt x="287" y="291"/>
                  <a:pt x="269" y="53"/>
                </a:cubicBezTo>
                <a:close/>
              </a:path>
            </a:pathLst>
          </a:custGeom>
          <a:solidFill>
            <a:srgbClr val="FF00FF">
              <a:alpha val="4784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98" name="Text Box 30"/>
          <p:cNvSpPr txBox="1">
            <a:spLocks noChangeArrowheads="1"/>
          </p:cNvSpPr>
          <p:nvPr/>
        </p:nvSpPr>
        <p:spPr bwMode="auto">
          <a:xfrm>
            <a:off x="3101127" y="3622245"/>
            <a:ext cx="301797" cy="38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cs typeface="Arial" charset="0"/>
              </a:rPr>
              <a:t>8</a:t>
            </a:r>
          </a:p>
        </p:txBody>
      </p:sp>
      <p:sp>
        <p:nvSpPr>
          <p:cNvPr id="93216" name="Freeform 32"/>
          <p:cNvSpPr>
            <a:spLocks/>
          </p:cNvSpPr>
          <p:nvPr/>
        </p:nvSpPr>
        <p:spPr bwMode="auto">
          <a:xfrm>
            <a:off x="3371392" y="1090924"/>
            <a:ext cx="1297273" cy="2108103"/>
          </a:xfrm>
          <a:custGeom>
            <a:avLst/>
            <a:gdLst>
              <a:gd name="T0" fmla="*/ 203200 w 864"/>
              <a:gd name="T1" fmla="*/ 2514600 h 1584"/>
              <a:gd name="T2" fmla="*/ 152400 w 864"/>
              <a:gd name="T3" fmla="*/ 2444750 h 1584"/>
              <a:gd name="T4" fmla="*/ 95250 w 864"/>
              <a:gd name="T5" fmla="*/ 2305050 h 1584"/>
              <a:gd name="T6" fmla="*/ 107950 w 864"/>
              <a:gd name="T7" fmla="*/ 2209800 h 1584"/>
              <a:gd name="T8" fmla="*/ 107950 w 864"/>
              <a:gd name="T9" fmla="*/ 2114550 h 1584"/>
              <a:gd name="T10" fmla="*/ 107950 w 864"/>
              <a:gd name="T11" fmla="*/ 1981200 h 1584"/>
              <a:gd name="T12" fmla="*/ 101600 w 864"/>
              <a:gd name="T13" fmla="*/ 1898650 h 1584"/>
              <a:gd name="T14" fmla="*/ 63500 w 864"/>
              <a:gd name="T15" fmla="*/ 1758950 h 1584"/>
              <a:gd name="T16" fmla="*/ 0 w 864"/>
              <a:gd name="T17" fmla="*/ 1600200 h 1584"/>
              <a:gd name="T18" fmla="*/ 0 w 864"/>
              <a:gd name="T19" fmla="*/ 1517650 h 1584"/>
              <a:gd name="T20" fmla="*/ 6350 w 864"/>
              <a:gd name="T21" fmla="*/ 1358900 h 1584"/>
              <a:gd name="T22" fmla="*/ 12700 w 864"/>
              <a:gd name="T23" fmla="*/ 1276350 h 1584"/>
              <a:gd name="T24" fmla="*/ 114300 w 864"/>
              <a:gd name="T25" fmla="*/ 1136650 h 1584"/>
              <a:gd name="T26" fmla="*/ 190500 w 864"/>
              <a:gd name="T27" fmla="*/ 1066800 h 1584"/>
              <a:gd name="T28" fmla="*/ 311150 w 864"/>
              <a:gd name="T29" fmla="*/ 927100 h 1584"/>
              <a:gd name="T30" fmla="*/ 406400 w 864"/>
              <a:gd name="T31" fmla="*/ 806450 h 1584"/>
              <a:gd name="T32" fmla="*/ 508000 w 864"/>
              <a:gd name="T33" fmla="*/ 673100 h 1584"/>
              <a:gd name="T34" fmla="*/ 577850 w 864"/>
              <a:gd name="T35" fmla="*/ 603250 h 1584"/>
              <a:gd name="T36" fmla="*/ 698500 w 864"/>
              <a:gd name="T37" fmla="*/ 539750 h 1584"/>
              <a:gd name="T38" fmla="*/ 673100 w 864"/>
              <a:gd name="T39" fmla="*/ 431800 h 1584"/>
              <a:gd name="T40" fmla="*/ 660400 w 864"/>
              <a:gd name="T41" fmla="*/ 184150 h 1584"/>
              <a:gd name="T42" fmla="*/ 711200 w 864"/>
              <a:gd name="T43" fmla="*/ 127000 h 1584"/>
              <a:gd name="T44" fmla="*/ 946150 w 864"/>
              <a:gd name="T45" fmla="*/ 25400 h 1584"/>
              <a:gd name="T46" fmla="*/ 1092200 w 864"/>
              <a:gd name="T47" fmla="*/ 0 h 1584"/>
              <a:gd name="T48" fmla="*/ 1181100 w 864"/>
              <a:gd name="T49" fmla="*/ 6350 h 1584"/>
              <a:gd name="T50" fmla="*/ 1295400 w 864"/>
              <a:gd name="T51" fmla="*/ 50800 h 1584"/>
              <a:gd name="T52" fmla="*/ 1371600 w 864"/>
              <a:gd name="T53" fmla="*/ 69850 h 1584"/>
              <a:gd name="T54" fmla="*/ 1225550 w 864"/>
              <a:gd name="T55" fmla="*/ 311150 h 1584"/>
              <a:gd name="T56" fmla="*/ 1104900 w 864"/>
              <a:gd name="T57" fmla="*/ 495300 h 1584"/>
              <a:gd name="T58" fmla="*/ 901700 w 864"/>
              <a:gd name="T59" fmla="*/ 730250 h 1584"/>
              <a:gd name="T60" fmla="*/ 730250 w 864"/>
              <a:gd name="T61" fmla="*/ 946150 h 1584"/>
              <a:gd name="T62" fmla="*/ 552450 w 864"/>
              <a:gd name="T63" fmla="*/ 1168400 h 1584"/>
              <a:gd name="T64" fmla="*/ 495300 w 864"/>
              <a:gd name="T65" fmla="*/ 1270000 h 1584"/>
              <a:gd name="T66" fmla="*/ 425450 w 864"/>
              <a:gd name="T67" fmla="*/ 1390650 h 1584"/>
              <a:gd name="T68" fmla="*/ 406400 w 864"/>
              <a:gd name="T69" fmla="*/ 1435100 h 1584"/>
              <a:gd name="T70" fmla="*/ 419100 w 864"/>
              <a:gd name="T71" fmla="*/ 1498600 h 1584"/>
              <a:gd name="T72" fmla="*/ 425450 w 864"/>
              <a:gd name="T73" fmla="*/ 1549400 h 1584"/>
              <a:gd name="T74" fmla="*/ 438150 w 864"/>
              <a:gd name="T75" fmla="*/ 1651000 h 1584"/>
              <a:gd name="T76" fmla="*/ 450850 w 864"/>
              <a:gd name="T77" fmla="*/ 1689100 h 1584"/>
              <a:gd name="T78" fmla="*/ 508000 w 864"/>
              <a:gd name="T79" fmla="*/ 1892300 h 1584"/>
              <a:gd name="T80" fmla="*/ 514350 w 864"/>
              <a:gd name="T81" fmla="*/ 2108200 h 1584"/>
              <a:gd name="T82" fmla="*/ 527050 w 864"/>
              <a:gd name="T83" fmla="*/ 2241550 h 1584"/>
              <a:gd name="T84" fmla="*/ 412750 w 864"/>
              <a:gd name="T85" fmla="*/ 2362200 h 1584"/>
              <a:gd name="T86" fmla="*/ 336550 w 864"/>
              <a:gd name="T87" fmla="*/ 2444750 h 1584"/>
              <a:gd name="T88" fmla="*/ 260350 w 864"/>
              <a:gd name="T89" fmla="*/ 2476500 h 1584"/>
              <a:gd name="T90" fmla="*/ 203200 w 864"/>
              <a:gd name="T91" fmla="*/ 2514600 h 15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4"/>
              <a:gd name="T139" fmla="*/ 0 h 1584"/>
              <a:gd name="T140" fmla="*/ 864 w 864"/>
              <a:gd name="T141" fmla="*/ 1584 h 15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4" h="1584">
                <a:moveTo>
                  <a:pt x="128" y="1584"/>
                </a:moveTo>
                <a:lnTo>
                  <a:pt x="96" y="1540"/>
                </a:lnTo>
                <a:lnTo>
                  <a:pt x="60" y="1452"/>
                </a:lnTo>
                <a:lnTo>
                  <a:pt x="68" y="1392"/>
                </a:lnTo>
                <a:lnTo>
                  <a:pt x="68" y="1332"/>
                </a:lnTo>
                <a:lnTo>
                  <a:pt x="68" y="1248"/>
                </a:lnTo>
                <a:lnTo>
                  <a:pt x="64" y="1196"/>
                </a:lnTo>
                <a:lnTo>
                  <a:pt x="40" y="1108"/>
                </a:lnTo>
                <a:lnTo>
                  <a:pt x="0" y="1008"/>
                </a:lnTo>
                <a:lnTo>
                  <a:pt x="0" y="956"/>
                </a:lnTo>
                <a:lnTo>
                  <a:pt x="4" y="856"/>
                </a:lnTo>
                <a:lnTo>
                  <a:pt x="8" y="804"/>
                </a:lnTo>
                <a:lnTo>
                  <a:pt x="72" y="716"/>
                </a:lnTo>
                <a:lnTo>
                  <a:pt x="120" y="672"/>
                </a:lnTo>
                <a:lnTo>
                  <a:pt x="196" y="584"/>
                </a:lnTo>
                <a:lnTo>
                  <a:pt x="256" y="508"/>
                </a:lnTo>
                <a:lnTo>
                  <a:pt x="320" y="424"/>
                </a:lnTo>
                <a:lnTo>
                  <a:pt x="364" y="380"/>
                </a:lnTo>
                <a:lnTo>
                  <a:pt x="440" y="340"/>
                </a:lnTo>
                <a:lnTo>
                  <a:pt x="424" y="272"/>
                </a:lnTo>
                <a:lnTo>
                  <a:pt x="416" y="116"/>
                </a:lnTo>
                <a:lnTo>
                  <a:pt x="448" y="80"/>
                </a:lnTo>
                <a:lnTo>
                  <a:pt x="596" y="16"/>
                </a:lnTo>
                <a:lnTo>
                  <a:pt x="688" y="0"/>
                </a:lnTo>
                <a:lnTo>
                  <a:pt x="744" y="4"/>
                </a:lnTo>
                <a:lnTo>
                  <a:pt x="816" y="32"/>
                </a:lnTo>
                <a:lnTo>
                  <a:pt x="864" y="44"/>
                </a:lnTo>
                <a:lnTo>
                  <a:pt x="772" y="196"/>
                </a:lnTo>
                <a:lnTo>
                  <a:pt x="696" y="312"/>
                </a:lnTo>
                <a:lnTo>
                  <a:pt x="568" y="460"/>
                </a:lnTo>
                <a:lnTo>
                  <a:pt x="460" y="596"/>
                </a:lnTo>
                <a:lnTo>
                  <a:pt x="348" y="736"/>
                </a:lnTo>
                <a:lnTo>
                  <a:pt x="312" y="800"/>
                </a:lnTo>
                <a:lnTo>
                  <a:pt x="268" y="876"/>
                </a:lnTo>
                <a:lnTo>
                  <a:pt x="256" y="904"/>
                </a:lnTo>
                <a:lnTo>
                  <a:pt x="264" y="944"/>
                </a:lnTo>
                <a:lnTo>
                  <a:pt x="268" y="976"/>
                </a:lnTo>
                <a:cubicBezTo>
                  <a:pt x="271" y="997"/>
                  <a:pt x="273" y="1019"/>
                  <a:pt x="276" y="1040"/>
                </a:cubicBezTo>
                <a:cubicBezTo>
                  <a:pt x="277" y="1048"/>
                  <a:pt x="284" y="1064"/>
                  <a:pt x="284" y="1064"/>
                </a:cubicBezTo>
                <a:cubicBezTo>
                  <a:pt x="298" y="1089"/>
                  <a:pt x="324" y="1121"/>
                  <a:pt x="320" y="1192"/>
                </a:cubicBezTo>
                <a:cubicBezTo>
                  <a:pt x="327" y="1236"/>
                  <a:pt x="322" y="1291"/>
                  <a:pt x="324" y="1328"/>
                </a:cubicBezTo>
                <a:cubicBezTo>
                  <a:pt x="326" y="1365"/>
                  <a:pt x="343" y="1385"/>
                  <a:pt x="332" y="1412"/>
                </a:cubicBezTo>
                <a:cubicBezTo>
                  <a:pt x="321" y="1439"/>
                  <a:pt x="280" y="1467"/>
                  <a:pt x="260" y="1488"/>
                </a:cubicBezTo>
                <a:cubicBezTo>
                  <a:pt x="237" y="1496"/>
                  <a:pt x="232" y="1527"/>
                  <a:pt x="212" y="1540"/>
                </a:cubicBezTo>
                <a:cubicBezTo>
                  <a:pt x="199" y="1548"/>
                  <a:pt x="164" y="1560"/>
                  <a:pt x="164" y="1560"/>
                </a:cubicBezTo>
                <a:cubicBezTo>
                  <a:pt x="158" y="1577"/>
                  <a:pt x="138" y="1569"/>
                  <a:pt x="128" y="1584"/>
                </a:cubicBezTo>
                <a:close/>
              </a:path>
            </a:pathLst>
          </a:custGeom>
          <a:solidFill>
            <a:srgbClr val="800000">
              <a:alpha val="5607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3217" name="Freeform 33"/>
          <p:cNvSpPr>
            <a:spLocks/>
          </p:cNvSpPr>
          <p:nvPr/>
        </p:nvSpPr>
        <p:spPr bwMode="auto">
          <a:xfrm>
            <a:off x="3794808" y="1114880"/>
            <a:ext cx="1489462" cy="1921781"/>
          </a:xfrm>
          <a:custGeom>
            <a:avLst/>
            <a:gdLst>
              <a:gd name="T0" fmla="*/ 933450 w 992"/>
              <a:gd name="T1" fmla="*/ 82550 h 1444"/>
              <a:gd name="T2" fmla="*/ 0 w 992"/>
              <a:gd name="T3" fmla="*/ 1365250 h 1444"/>
              <a:gd name="T4" fmla="*/ 0 w 992"/>
              <a:gd name="T5" fmla="*/ 1498600 h 1444"/>
              <a:gd name="T6" fmla="*/ 6350 w 992"/>
              <a:gd name="T7" fmla="*/ 1606550 h 1444"/>
              <a:gd name="T8" fmla="*/ 38100 w 992"/>
              <a:gd name="T9" fmla="*/ 1670050 h 1444"/>
              <a:gd name="T10" fmla="*/ 57150 w 992"/>
              <a:gd name="T11" fmla="*/ 1828800 h 1444"/>
              <a:gd name="T12" fmla="*/ 88900 w 992"/>
              <a:gd name="T13" fmla="*/ 1885950 h 1444"/>
              <a:gd name="T14" fmla="*/ 88900 w 992"/>
              <a:gd name="T15" fmla="*/ 2292350 h 1444"/>
              <a:gd name="T16" fmla="*/ 438150 w 992"/>
              <a:gd name="T17" fmla="*/ 2082800 h 1444"/>
              <a:gd name="T18" fmla="*/ 457200 w 992"/>
              <a:gd name="T19" fmla="*/ 1943100 h 1444"/>
              <a:gd name="T20" fmla="*/ 419100 w 992"/>
              <a:gd name="T21" fmla="*/ 1701800 h 1444"/>
              <a:gd name="T22" fmla="*/ 368300 w 992"/>
              <a:gd name="T23" fmla="*/ 1619250 h 1444"/>
              <a:gd name="T24" fmla="*/ 355600 w 992"/>
              <a:gd name="T25" fmla="*/ 1581150 h 1444"/>
              <a:gd name="T26" fmla="*/ 361950 w 992"/>
              <a:gd name="T27" fmla="*/ 1562100 h 1444"/>
              <a:gd name="T28" fmla="*/ 381000 w 992"/>
              <a:gd name="T29" fmla="*/ 1555750 h 1444"/>
              <a:gd name="T30" fmla="*/ 476250 w 992"/>
              <a:gd name="T31" fmla="*/ 1447800 h 1444"/>
              <a:gd name="T32" fmla="*/ 520700 w 992"/>
              <a:gd name="T33" fmla="*/ 1346200 h 1444"/>
              <a:gd name="T34" fmla="*/ 603250 w 992"/>
              <a:gd name="T35" fmla="*/ 1225550 h 1444"/>
              <a:gd name="T36" fmla="*/ 679450 w 992"/>
              <a:gd name="T37" fmla="*/ 1149350 h 1444"/>
              <a:gd name="T38" fmla="*/ 806450 w 992"/>
              <a:gd name="T39" fmla="*/ 1054100 h 1444"/>
              <a:gd name="T40" fmla="*/ 1022350 w 992"/>
              <a:gd name="T41" fmla="*/ 946150 h 1444"/>
              <a:gd name="T42" fmla="*/ 1092200 w 992"/>
              <a:gd name="T43" fmla="*/ 800100 h 1444"/>
              <a:gd name="T44" fmla="*/ 1136650 w 992"/>
              <a:gd name="T45" fmla="*/ 742950 h 1444"/>
              <a:gd name="T46" fmla="*/ 1257300 w 992"/>
              <a:gd name="T47" fmla="*/ 647700 h 1444"/>
              <a:gd name="T48" fmla="*/ 1339850 w 992"/>
              <a:gd name="T49" fmla="*/ 508000 h 1444"/>
              <a:gd name="T50" fmla="*/ 1365250 w 992"/>
              <a:gd name="T51" fmla="*/ 381000 h 1444"/>
              <a:gd name="T52" fmla="*/ 1485900 w 992"/>
              <a:gd name="T53" fmla="*/ 177800 h 1444"/>
              <a:gd name="T54" fmla="*/ 1574800 w 992"/>
              <a:gd name="T55" fmla="*/ 114300 h 1444"/>
              <a:gd name="T56" fmla="*/ 1498600 w 992"/>
              <a:gd name="T57" fmla="*/ 88900 h 1444"/>
              <a:gd name="T58" fmla="*/ 1441450 w 992"/>
              <a:gd name="T59" fmla="*/ 38100 h 1444"/>
              <a:gd name="T60" fmla="*/ 1327150 w 992"/>
              <a:gd name="T61" fmla="*/ 25400 h 1444"/>
              <a:gd name="T62" fmla="*/ 1238250 w 992"/>
              <a:gd name="T63" fmla="*/ 6350 h 1444"/>
              <a:gd name="T64" fmla="*/ 1155700 w 992"/>
              <a:gd name="T65" fmla="*/ 6350 h 1444"/>
              <a:gd name="T66" fmla="*/ 1098550 w 992"/>
              <a:gd name="T67" fmla="*/ 6350 h 1444"/>
              <a:gd name="T68" fmla="*/ 1028700 w 992"/>
              <a:gd name="T69" fmla="*/ 0 h 1444"/>
              <a:gd name="T70" fmla="*/ 933450 w 992"/>
              <a:gd name="T71" fmla="*/ 82550 h 1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2"/>
              <a:gd name="T109" fmla="*/ 0 h 1444"/>
              <a:gd name="T110" fmla="*/ 992 w 992"/>
              <a:gd name="T111" fmla="*/ 1444 h 14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2" h="1444">
                <a:moveTo>
                  <a:pt x="588" y="52"/>
                </a:moveTo>
                <a:lnTo>
                  <a:pt x="0" y="860"/>
                </a:lnTo>
                <a:lnTo>
                  <a:pt x="0" y="944"/>
                </a:lnTo>
                <a:cubicBezTo>
                  <a:pt x="1" y="967"/>
                  <a:pt x="2" y="989"/>
                  <a:pt x="4" y="1012"/>
                </a:cubicBezTo>
                <a:cubicBezTo>
                  <a:pt x="5" y="1027"/>
                  <a:pt x="24" y="1052"/>
                  <a:pt x="24" y="1052"/>
                </a:cubicBezTo>
                <a:cubicBezTo>
                  <a:pt x="27" y="1085"/>
                  <a:pt x="27" y="1120"/>
                  <a:pt x="36" y="1152"/>
                </a:cubicBezTo>
                <a:cubicBezTo>
                  <a:pt x="40" y="1165"/>
                  <a:pt x="55" y="1174"/>
                  <a:pt x="56" y="1188"/>
                </a:cubicBezTo>
                <a:cubicBezTo>
                  <a:pt x="60" y="1273"/>
                  <a:pt x="56" y="1359"/>
                  <a:pt x="56" y="1444"/>
                </a:cubicBezTo>
                <a:lnTo>
                  <a:pt x="276" y="1312"/>
                </a:lnTo>
                <a:cubicBezTo>
                  <a:pt x="273" y="1284"/>
                  <a:pt x="261" y="1242"/>
                  <a:pt x="288" y="1224"/>
                </a:cubicBezTo>
                <a:cubicBezTo>
                  <a:pt x="299" y="1190"/>
                  <a:pt x="304" y="1099"/>
                  <a:pt x="264" y="1072"/>
                </a:cubicBezTo>
                <a:cubicBezTo>
                  <a:pt x="255" y="1054"/>
                  <a:pt x="243" y="1037"/>
                  <a:pt x="232" y="1020"/>
                </a:cubicBezTo>
                <a:cubicBezTo>
                  <a:pt x="227" y="1013"/>
                  <a:pt x="224" y="996"/>
                  <a:pt x="224" y="996"/>
                </a:cubicBezTo>
                <a:cubicBezTo>
                  <a:pt x="225" y="992"/>
                  <a:pt x="225" y="987"/>
                  <a:pt x="228" y="984"/>
                </a:cubicBezTo>
                <a:cubicBezTo>
                  <a:pt x="231" y="981"/>
                  <a:pt x="240" y="980"/>
                  <a:pt x="240" y="980"/>
                </a:cubicBezTo>
                <a:lnTo>
                  <a:pt x="300" y="912"/>
                </a:lnTo>
                <a:lnTo>
                  <a:pt x="328" y="848"/>
                </a:lnTo>
                <a:lnTo>
                  <a:pt x="380" y="772"/>
                </a:lnTo>
                <a:lnTo>
                  <a:pt x="428" y="724"/>
                </a:lnTo>
                <a:lnTo>
                  <a:pt x="508" y="664"/>
                </a:lnTo>
                <a:lnTo>
                  <a:pt x="644" y="596"/>
                </a:lnTo>
                <a:lnTo>
                  <a:pt x="688" y="504"/>
                </a:lnTo>
                <a:lnTo>
                  <a:pt x="716" y="468"/>
                </a:lnTo>
                <a:lnTo>
                  <a:pt x="792" y="408"/>
                </a:lnTo>
                <a:lnTo>
                  <a:pt x="844" y="320"/>
                </a:lnTo>
                <a:lnTo>
                  <a:pt x="860" y="240"/>
                </a:lnTo>
                <a:lnTo>
                  <a:pt x="936" y="112"/>
                </a:lnTo>
                <a:lnTo>
                  <a:pt x="992" y="72"/>
                </a:lnTo>
                <a:lnTo>
                  <a:pt x="944" y="56"/>
                </a:lnTo>
                <a:lnTo>
                  <a:pt x="908" y="24"/>
                </a:lnTo>
                <a:lnTo>
                  <a:pt x="836" y="16"/>
                </a:lnTo>
                <a:lnTo>
                  <a:pt x="780" y="4"/>
                </a:lnTo>
                <a:lnTo>
                  <a:pt x="728" y="4"/>
                </a:lnTo>
                <a:lnTo>
                  <a:pt x="692" y="4"/>
                </a:lnTo>
                <a:lnTo>
                  <a:pt x="648" y="0"/>
                </a:lnTo>
                <a:lnTo>
                  <a:pt x="588" y="52"/>
                </a:lnTo>
                <a:close/>
              </a:path>
            </a:pathLst>
          </a:custGeom>
          <a:solidFill>
            <a:srgbClr val="0000CC">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3218" name="Oval 34"/>
          <p:cNvSpPr>
            <a:spLocks noChangeArrowheads="1"/>
          </p:cNvSpPr>
          <p:nvPr/>
        </p:nvSpPr>
        <p:spPr bwMode="auto">
          <a:xfrm rot="19803450">
            <a:off x="5092082" y="2436438"/>
            <a:ext cx="1017999" cy="618856"/>
          </a:xfrm>
          <a:prstGeom prst="ellipse">
            <a:avLst/>
          </a:prstGeom>
          <a:solidFill>
            <a:srgbClr val="FFFF00">
              <a:alpha val="6313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vi-VN"/>
          </a:p>
        </p:txBody>
      </p:sp>
      <p:sp>
        <p:nvSpPr>
          <p:cNvPr id="93219" name="Freeform 35"/>
          <p:cNvSpPr>
            <a:spLocks/>
          </p:cNvSpPr>
          <p:nvPr/>
        </p:nvSpPr>
        <p:spPr bwMode="auto">
          <a:xfrm>
            <a:off x="5862338" y="2268748"/>
            <a:ext cx="639628" cy="782553"/>
          </a:xfrm>
          <a:custGeom>
            <a:avLst/>
            <a:gdLst>
              <a:gd name="T0" fmla="*/ 0 w 426"/>
              <a:gd name="T1" fmla="*/ 104775 h 588"/>
              <a:gd name="T2" fmla="*/ 139700 w 426"/>
              <a:gd name="T3" fmla="*/ 15875 h 588"/>
              <a:gd name="T4" fmla="*/ 304800 w 426"/>
              <a:gd name="T5" fmla="*/ 9525 h 588"/>
              <a:gd name="T6" fmla="*/ 387350 w 426"/>
              <a:gd name="T7" fmla="*/ 28575 h 588"/>
              <a:gd name="T8" fmla="*/ 476250 w 426"/>
              <a:gd name="T9" fmla="*/ 111125 h 588"/>
              <a:gd name="T10" fmla="*/ 584200 w 426"/>
              <a:gd name="T11" fmla="*/ 212725 h 588"/>
              <a:gd name="T12" fmla="*/ 641350 w 426"/>
              <a:gd name="T13" fmla="*/ 339725 h 588"/>
              <a:gd name="T14" fmla="*/ 654050 w 426"/>
              <a:gd name="T15" fmla="*/ 460375 h 588"/>
              <a:gd name="T16" fmla="*/ 603250 w 426"/>
              <a:gd name="T17" fmla="*/ 727075 h 588"/>
              <a:gd name="T18" fmla="*/ 520700 w 426"/>
              <a:gd name="T19" fmla="*/ 803275 h 588"/>
              <a:gd name="T20" fmla="*/ 482600 w 426"/>
              <a:gd name="T21" fmla="*/ 828675 h 588"/>
              <a:gd name="T22" fmla="*/ 266700 w 426"/>
              <a:gd name="T23" fmla="*/ 911225 h 588"/>
              <a:gd name="T24" fmla="*/ 69850 w 426"/>
              <a:gd name="T25" fmla="*/ 866775 h 588"/>
              <a:gd name="T26" fmla="*/ 133350 w 426"/>
              <a:gd name="T27" fmla="*/ 758825 h 588"/>
              <a:gd name="T28" fmla="*/ 209550 w 426"/>
              <a:gd name="T29" fmla="*/ 663575 h 588"/>
              <a:gd name="T30" fmla="*/ 234950 w 426"/>
              <a:gd name="T31" fmla="*/ 517525 h 588"/>
              <a:gd name="T32" fmla="*/ 190500 w 426"/>
              <a:gd name="T33" fmla="*/ 301625 h 5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6"/>
              <a:gd name="T52" fmla="*/ 0 h 588"/>
              <a:gd name="T53" fmla="*/ 426 w 426"/>
              <a:gd name="T54" fmla="*/ 588 h 5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6" h="588">
                <a:moveTo>
                  <a:pt x="0" y="66"/>
                </a:moveTo>
                <a:cubicBezTo>
                  <a:pt x="8" y="59"/>
                  <a:pt x="56" y="20"/>
                  <a:pt x="88" y="10"/>
                </a:cubicBezTo>
                <a:cubicBezTo>
                  <a:pt x="120" y="0"/>
                  <a:pt x="166" y="5"/>
                  <a:pt x="192" y="6"/>
                </a:cubicBezTo>
                <a:cubicBezTo>
                  <a:pt x="210" y="9"/>
                  <a:pt x="244" y="18"/>
                  <a:pt x="244" y="18"/>
                </a:cubicBezTo>
                <a:cubicBezTo>
                  <a:pt x="257" y="27"/>
                  <a:pt x="286" y="63"/>
                  <a:pt x="300" y="70"/>
                </a:cubicBezTo>
                <a:cubicBezTo>
                  <a:pt x="321" y="89"/>
                  <a:pt x="348" y="105"/>
                  <a:pt x="368" y="134"/>
                </a:cubicBezTo>
                <a:cubicBezTo>
                  <a:pt x="379" y="167"/>
                  <a:pt x="398" y="179"/>
                  <a:pt x="404" y="214"/>
                </a:cubicBezTo>
                <a:cubicBezTo>
                  <a:pt x="407" y="229"/>
                  <a:pt x="412" y="290"/>
                  <a:pt x="412" y="290"/>
                </a:cubicBezTo>
                <a:cubicBezTo>
                  <a:pt x="416" y="344"/>
                  <a:pt x="426" y="427"/>
                  <a:pt x="380" y="458"/>
                </a:cubicBezTo>
                <a:cubicBezTo>
                  <a:pt x="364" y="483"/>
                  <a:pt x="353" y="489"/>
                  <a:pt x="328" y="506"/>
                </a:cubicBezTo>
                <a:cubicBezTo>
                  <a:pt x="320" y="511"/>
                  <a:pt x="304" y="522"/>
                  <a:pt x="304" y="522"/>
                </a:cubicBezTo>
                <a:cubicBezTo>
                  <a:pt x="275" y="565"/>
                  <a:pt x="215" y="558"/>
                  <a:pt x="168" y="574"/>
                </a:cubicBezTo>
                <a:cubicBezTo>
                  <a:pt x="131" y="572"/>
                  <a:pt x="58" y="588"/>
                  <a:pt x="44" y="546"/>
                </a:cubicBezTo>
                <a:cubicBezTo>
                  <a:pt x="33" y="531"/>
                  <a:pt x="72" y="500"/>
                  <a:pt x="84" y="478"/>
                </a:cubicBezTo>
                <a:cubicBezTo>
                  <a:pt x="102" y="451"/>
                  <a:pt x="126" y="448"/>
                  <a:pt x="132" y="418"/>
                </a:cubicBezTo>
                <a:cubicBezTo>
                  <a:pt x="134" y="381"/>
                  <a:pt x="129" y="355"/>
                  <a:pt x="148" y="326"/>
                </a:cubicBezTo>
                <a:cubicBezTo>
                  <a:pt x="146" y="279"/>
                  <a:pt x="164" y="219"/>
                  <a:pt x="120" y="190"/>
                </a:cubicBezTo>
              </a:path>
            </a:pathLst>
          </a:custGeom>
          <a:solidFill>
            <a:srgbClr val="990000">
              <a:alpha val="6196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3220" name="Freeform 36"/>
          <p:cNvSpPr>
            <a:spLocks/>
          </p:cNvSpPr>
          <p:nvPr/>
        </p:nvSpPr>
        <p:spPr bwMode="auto">
          <a:xfrm>
            <a:off x="2497535" y="2664016"/>
            <a:ext cx="701189" cy="690724"/>
          </a:xfrm>
          <a:custGeom>
            <a:avLst/>
            <a:gdLst>
              <a:gd name="T0" fmla="*/ 0 w 467"/>
              <a:gd name="T1" fmla="*/ 104775 h 519"/>
              <a:gd name="T2" fmla="*/ 50800 w 467"/>
              <a:gd name="T3" fmla="*/ 485775 h 519"/>
              <a:gd name="T4" fmla="*/ 101600 w 467"/>
              <a:gd name="T5" fmla="*/ 746125 h 519"/>
              <a:gd name="T6" fmla="*/ 222250 w 467"/>
              <a:gd name="T7" fmla="*/ 803275 h 519"/>
              <a:gd name="T8" fmla="*/ 292100 w 467"/>
              <a:gd name="T9" fmla="*/ 822325 h 519"/>
              <a:gd name="T10" fmla="*/ 692150 w 467"/>
              <a:gd name="T11" fmla="*/ 815975 h 519"/>
              <a:gd name="T12" fmla="*/ 609600 w 467"/>
              <a:gd name="T13" fmla="*/ 377825 h 519"/>
              <a:gd name="T14" fmla="*/ 387350 w 467"/>
              <a:gd name="T15" fmla="*/ 155575 h 519"/>
              <a:gd name="T16" fmla="*/ 171450 w 467"/>
              <a:gd name="T17" fmla="*/ 15875 h 519"/>
              <a:gd name="T18" fmla="*/ 38100 w 467"/>
              <a:gd name="T19" fmla="*/ 22225 h 519"/>
              <a:gd name="T20" fmla="*/ 0 w 467"/>
              <a:gd name="T21" fmla="*/ 104775 h 5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7"/>
              <a:gd name="T34" fmla="*/ 0 h 519"/>
              <a:gd name="T35" fmla="*/ 467 w 467"/>
              <a:gd name="T36" fmla="*/ 519 h 5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7" h="519">
                <a:moveTo>
                  <a:pt x="0" y="66"/>
                </a:moveTo>
                <a:cubicBezTo>
                  <a:pt x="1" y="176"/>
                  <a:pt x="4" y="226"/>
                  <a:pt x="32" y="306"/>
                </a:cubicBezTo>
                <a:cubicBezTo>
                  <a:pt x="44" y="343"/>
                  <a:pt x="31" y="442"/>
                  <a:pt x="64" y="470"/>
                </a:cubicBezTo>
                <a:cubicBezTo>
                  <a:pt x="83" y="486"/>
                  <a:pt x="117" y="498"/>
                  <a:pt x="140" y="506"/>
                </a:cubicBezTo>
                <a:cubicBezTo>
                  <a:pt x="154" y="511"/>
                  <a:pt x="184" y="518"/>
                  <a:pt x="184" y="518"/>
                </a:cubicBezTo>
                <a:cubicBezTo>
                  <a:pt x="268" y="517"/>
                  <a:pt x="352" y="519"/>
                  <a:pt x="436" y="514"/>
                </a:cubicBezTo>
                <a:cubicBezTo>
                  <a:pt x="467" y="512"/>
                  <a:pt x="408" y="282"/>
                  <a:pt x="384" y="238"/>
                </a:cubicBezTo>
                <a:cubicBezTo>
                  <a:pt x="396" y="210"/>
                  <a:pt x="259" y="108"/>
                  <a:pt x="244" y="98"/>
                </a:cubicBezTo>
                <a:cubicBezTo>
                  <a:pt x="191" y="59"/>
                  <a:pt x="163" y="35"/>
                  <a:pt x="108" y="10"/>
                </a:cubicBezTo>
                <a:cubicBezTo>
                  <a:pt x="66" y="0"/>
                  <a:pt x="42" y="5"/>
                  <a:pt x="24" y="14"/>
                </a:cubicBezTo>
                <a:cubicBezTo>
                  <a:pt x="6" y="23"/>
                  <a:pt x="5" y="55"/>
                  <a:pt x="0" y="66"/>
                </a:cubicBezTo>
                <a:close/>
              </a:path>
            </a:pathLst>
          </a:custGeom>
          <a:solidFill>
            <a:srgbClr val="6600CC">
              <a:alpha val="7215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3221" name="Freeform 37"/>
          <p:cNvSpPr>
            <a:spLocks/>
          </p:cNvSpPr>
          <p:nvPr/>
        </p:nvSpPr>
        <p:spPr bwMode="auto">
          <a:xfrm>
            <a:off x="6488452" y="2536253"/>
            <a:ext cx="728215" cy="968876"/>
          </a:xfrm>
          <a:custGeom>
            <a:avLst/>
            <a:gdLst>
              <a:gd name="T0" fmla="*/ 457200 w 485"/>
              <a:gd name="T1" fmla="*/ 26988 h 728"/>
              <a:gd name="T2" fmla="*/ 558800 w 485"/>
              <a:gd name="T3" fmla="*/ 20637 h 728"/>
              <a:gd name="T4" fmla="*/ 609600 w 485"/>
              <a:gd name="T5" fmla="*/ 33338 h 728"/>
              <a:gd name="T6" fmla="*/ 692150 w 485"/>
              <a:gd name="T7" fmla="*/ 90487 h 728"/>
              <a:gd name="T8" fmla="*/ 749300 w 485"/>
              <a:gd name="T9" fmla="*/ 236538 h 728"/>
              <a:gd name="T10" fmla="*/ 768350 w 485"/>
              <a:gd name="T11" fmla="*/ 376237 h 728"/>
              <a:gd name="T12" fmla="*/ 755650 w 485"/>
              <a:gd name="T13" fmla="*/ 642937 h 728"/>
              <a:gd name="T14" fmla="*/ 730250 w 485"/>
              <a:gd name="T15" fmla="*/ 763587 h 728"/>
              <a:gd name="T16" fmla="*/ 692150 w 485"/>
              <a:gd name="T17" fmla="*/ 820738 h 728"/>
              <a:gd name="T18" fmla="*/ 641350 w 485"/>
              <a:gd name="T19" fmla="*/ 935038 h 728"/>
              <a:gd name="T20" fmla="*/ 558800 w 485"/>
              <a:gd name="T21" fmla="*/ 1036638 h 728"/>
              <a:gd name="T22" fmla="*/ 368300 w 485"/>
              <a:gd name="T23" fmla="*/ 1100138 h 728"/>
              <a:gd name="T24" fmla="*/ 88900 w 485"/>
              <a:gd name="T25" fmla="*/ 1150938 h 728"/>
              <a:gd name="T26" fmla="*/ 25400 w 485"/>
              <a:gd name="T27" fmla="*/ 1144588 h 728"/>
              <a:gd name="T28" fmla="*/ 0 w 485"/>
              <a:gd name="T29" fmla="*/ 1138238 h 728"/>
              <a:gd name="T30" fmla="*/ 107950 w 485"/>
              <a:gd name="T31" fmla="*/ 1036638 h 728"/>
              <a:gd name="T32" fmla="*/ 184150 w 485"/>
              <a:gd name="T33" fmla="*/ 960438 h 728"/>
              <a:gd name="T34" fmla="*/ 247650 w 485"/>
              <a:gd name="T35" fmla="*/ 935038 h 728"/>
              <a:gd name="T36" fmla="*/ 342900 w 485"/>
              <a:gd name="T37" fmla="*/ 839788 h 728"/>
              <a:gd name="T38" fmla="*/ 400050 w 485"/>
              <a:gd name="T39" fmla="*/ 630237 h 728"/>
              <a:gd name="T40" fmla="*/ 419100 w 485"/>
              <a:gd name="T41" fmla="*/ 560388 h 728"/>
              <a:gd name="T42" fmla="*/ 431800 w 485"/>
              <a:gd name="T43" fmla="*/ 522288 h 728"/>
              <a:gd name="T44" fmla="*/ 431800 w 485"/>
              <a:gd name="T45" fmla="*/ 166687 h 728"/>
              <a:gd name="T46" fmla="*/ 457200 w 485"/>
              <a:gd name="T47" fmla="*/ 26988 h 7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5"/>
              <a:gd name="T73" fmla="*/ 0 h 728"/>
              <a:gd name="T74" fmla="*/ 485 w 485"/>
              <a:gd name="T75" fmla="*/ 728 h 7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5" h="728">
                <a:moveTo>
                  <a:pt x="288" y="17"/>
                </a:moveTo>
                <a:cubicBezTo>
                  <a:pt x="313" y="0"/>
                  <a:pt x="300" y="6"/>
                  <a:pt x="352" y="13"/>
                </a:cubicBezTo>
                <a:cubicBezTo>
                  <a:pt x="363" y="15"/>
                  <a:pt x="384" y="21"/>
                  <a:pt x="384" y="21"/>
                </a:cubicBezTo>
                <a:cubicBezTo>
                  <a:pt x="397" y="38"/>
                  <a:pt x="415" y="50"/>
                  <a:pt x="436" y="57"/>
                </a:cubicBezTo>
                <a:cubicBezTo>
                  <a:pt x="449" y="123"/>
                  <a:pt x="454" y="102"/>
                  <a:pt x="472" y="149"/>
                </a:cubicBezTo>
                <a:cubicBezTo>
                  <a:pt x="479" y="180"/>
                  <a:pt x="478" y="188"/>
                  <a:pt x="484" y="237"/>
                </a:cubicBezTo>
                <a:cubicBezTo>
                  <a:pt x="485" y="280"/>
                  <a:pt x="480" y="364"/>
                  <a:pt x="476" y="405"/>
                </a:cubicBezTo>
                <a:cubicBezTo>
                  <a:pt x="472" y="422"/>
                  <a:pt x="467" y="463"/>
                  <a:pt x="460" y="481"/>
                </a:cubicBezTo>
                <a:cubicBezTo>
                  <a:pt x="451" y="492"/>
                  <a:pt x="444" y="505"/>
                  <a:pt x="436" y="517"/>
                </a:cubicBezTo>
                <a:cubicBezTo>
                  <a:pt x="421" y="539"/>
                  <a:pt x="418" y="567"/>
                  <a:pt x="404" y="589"/>
                </a:cubicBezTo>
                <a:cubicBezTo>
                  <a:pt x="390" y="612"/>
                  <a:pt x="381" y="636"/>
                  <a:pt x="352" y="653"/>
                </a:cubicBezTo>
                <a:cubicBezTo>
                  <a:pt x="325" y="680"/>
                  <a:pt x="269" y="684"/>
                  <a:pt x="232" y="693"/>
                </a:cubicBezTo>
                <a:cubicBezTo>
                  <a:pt x="179" y="728"/>
                  <a:pt x="118" y="723"/>
                  <a:pt x="56" y="725"/>
                </a:cubicBezTo>
                <a:cubicBezTo>
                  <a:pt x="43" y="724"/>
                  <a:pt x="29" y="723"/>
                  <a:pt x="16" y="721"/>
                </a:cubicBezTo>
                <a:cubicBezTo>
                  <a:pt x="11" y="720"/>
                  <a:pt x="1" y="722"/>
                  <a:pt x="0" y="717"/>
                </a:cubicBezTo>
                <a:cubicBezTo>
                  <a:pt x="9" y="706"/>
                  <a:pt x="49" y="672"/>
                  <a:pt x="68" y="653"/>
                </a:cubicBezTo>
                <a:cubicBezTo>
                  <a:pt x="78" y="641"/>
                  <a:pt x="101" y="616"/>
                  <a:pt x="116" y="605"/>
                </a:cubicBezTo>
                <a:cubicBezTo>
                  <a:pt x="123" y="594"/>
                  <a:pt x="145" y="592"/>
                  <a:pt x="156" y="589"/>
                </a:cubicBezTo>
                <a:cubicBezTo>
                  <a:pt x="173" y="576"/>
                  <a:pt x="200" y="561"/>
                  <a:pt x="216" y="529"/>
                </a:cubicBezTo>
                <a:cubicBezTo>
                  <a:pt x="232" y="475"/>
                  <a:pt x="240" y="445"/>
                  <a:pt x="252" y="397"/>
                </a:cubicBezTo>
                <a:cubicBezTo>
                  <a:pt x="256" y="382"/>
                  <a:pt x="260" y="368"/>
                  <a:pt x="264" y="353"/>
                </a:cubicBezTo>
                <a:cubicBezTo>
                  <a:pt x="266" y="345"/>
                  <a:pt x="272" y="329"/>
                  <a:pt x="272" y="329"/>
                </a:cubicBezTo>
                <a:cubicBezTo>
                  <a:pt x="284" y="244"/>
                  <a:pt x="284" y="255"/>
                  <a:pt x="272" y="105"/>
                </a:cubicBezTo>
                <a:cubicBezTo>
                  <a:pt x="275" y="53"/>
                  <a:pt x="275" y="32"/>
                  <a:pt x="288" y="17"/>
                </a:cubicBezTo>
                <a:close/>
              </a:path>
            </a:pathLst>
          </a:custGeom>
          <a:solidFill>
            <a:srgbClr val="003300">
              <a:alpha val="6705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3222" name="Rectangle 38"/>
          <p:cNvSpPr>
            <a:spLocks noChangeArrowheads="1"/>
          </p:cNvSpPr>
          <p:nvPr/>
        </p:nvSpPr>
        <p:spPr bwMode="auto">
          <a:xfrm>
            <a:off x="7449396" y="3739362"/>
            <a:ext cx="348342" cy="234234"/>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1" hangingPunct="1"/>
            <a:r>
              <a:rPr lang="en-US" sz="2400" b="1">
                <a:solidFill>
                  <a:srgbClr val="FF0000"/>
                </a:solidFill>
                <a:latin typeface=".VnTime" pitchFamily="34" charset="0"/>
                <a:cs typeface="Arial" charset="0"/>
              </a:rPr>
              <a:t>1</a:t>
            </a:r>
          </a:p>
        </p:txBody>
      </p:sp>
      <p:sp>
        <p:nvSpPr>
          <p:cNvPr id="93223" name="Rectangle 39"/>
          <p:cNvSpPr>
            <a:spLocks noChangeArrowheads="1"/>
          </p:cNvSpPr>
          <p:nvPr/>
        </p:nvSpPr>
        <p:spPr bwMode="auto">
          <a:xfrm>
            <a:off x="6056028" y="5027647"/>
            <a:ext cx="348342" cy="234234"/>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1" hangingPunct="1"/>
            <a:r>
              <a:rPr lang="en-US" sz="2400" b="1">
                <a:solidFill>
                  <a:srgbClr val="FF0000"/>
                </a:solidFill>
                <a:latin typeface=".VnTime" pitchFamily="34" charset="0"/>
                <a:cs typeface="Arial" charset="0"/>
              </a:rPr>
              <a:t>2</a:t>
            </a:r>
          </a:p>
        </p:txBody>
      </p:sp>
      <p:sp>
        <p:nvSpPr>
          <p:cNvPr id="93224" name="Rectangle 40"/>
          <p:cNvSpPr>
            <a:spLocks noChangeArrowheads="1"/>
          </p:cNvSpPr>
          <p:nvPr/>
        </p:nvSpPr>
        <p:spPr bwMode="auto">
          <a:xfrm>
            <a:off x="5983957" y="374914"/>
            <a:ext cx="348342" cy="234234"/>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1" hangingPunct="1"/>
            <a:r>
              <a:rPr lang="en-US" sz="2400" b="1">
                <a:solidFill>
                  <a:srgbClr val="FF0000"/>
                </a:solidFill>
                <a:latin typeface=".VnTime" pitchFamily="34" charset="0"/>
                <a:cs typeface="Arial" charset="0"/>
              </a:rPr>
              <a:t>3</a:t>
            </a:r>
          </a:p>
        </p:txBody>
      </p:sp>
      <p:sp>
        <p:nvSpPr>
          <p:cNvPr id="93225" name="Rectangle 41"/>
          <p:cNvSpPr>
            <a:spLocks noChangeArrowheads="1"/>
          </p:cNvSpPr>
          <p:nvPr/>
        </p:nvSpPr>
        <p:spPr bwMode="auto">
          <a:xfrm>
            <a:off x="2484022" y="565230"/>
            <a:ext cx="348342" cy="234234"/>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1" hangingPunct="1"/>
            <a:r>
              <a:rPr lang="en-US" sz="2400" b="1">
                <a:solidFill>
                  <a:srgbClr val="FF0000"/>
                </a:solidFill>
                <a:latin typeface=".VnTime" pitchFamily="34" charset="0"/>
                <a:cs typeface="Arial" charset="0"/>
              </a:rPr>
              <a:t>4</a:t>
            </a:r>
          </a:p>
        </p:txBody>
      </p:sp>
      <p:sp>
        <p:nvSpPr>
          <p:cNvPr id="93226" name="Rectangle 42"/>
          <p:cNvSpPr>
            <a:spLocks noChangeArrowheads="1"/>
          </p:cNvSpPr>
          <p:nvPr/>
        </p:nvSpPr>
        <p:spPr bwMode="auto">
          <a:xfrm>
            <a:off x="914981" y="630442"/>
            <a:ext cx="348342" cy="234234"/>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1" hangingPunct="1"/>
            <a:r>
              <a:rPr lang="en-US" sz="2400" b="1">
                <a:solidFill>
                  <a:srgbClr val="FF0000"/>
                </a:solidFill>
                <a:latin typeface=".VnTime" pitchFamily="34" charset="0"/>
                <a:cs typeface="Arial" charset="0"/>
              </a:rPr>
              <a:t>5</a:t>
            </a:r>
          </a:p>
        </p:txBody>
      </p:sp>
      <p:sp>
        <p:nvSpPr>
          <p:cNvPr id="93227" name="Rectangle 43"/>
          <p:cNvSpPr>
            <a:spLocks noChangeArrowheads="1"/>
          </p:cNvSpPr>
          <p:nvPr/>
        </p:nvSpPr>
        <p:spPr bwMode="auto">
          <a:xfrm>
            <a:off x="7016971" y="4452710"/>
            <a:ext cx="348342" cy="234234"/>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1" hangingPunct="1"/>
            <a:r>
              <a:rPr lang="en-US" sz="2400" b="1">
                <a:solidFill>
                  <a:srgbClr val="FF0000"/>
                </a:solidFill>
                <a:latin typeface=".VnTime" pitchFamily="34" charset="0"/>
                <a:cs typeface="Arial" charset="0"/>
              </a:rPr>
              <a:t>6</a:t>
            </a:r>
          </a:p>
        </p:txBody>
      </p:sp>
      <p:sp>
        <p:nvSpPr>
          <p:cNvPr id="93228" name="Rectangle 44"/>
          <p:cNvSpPr>
            <a:spLocks noChangeArrowheads="1"/>
          </p:cNvSpPr>
          <p:nvPr/>
        </p:nvSpPr>
        <p:spPr bwMode="auto">
          <a:xfrm>
            <a:off x="7353301" y="1705788"/>
            <a:ext cx="348342" cy="234234"/>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1" hangingPunct="1"/>
            <a:r>
              <a:rPr lang="en-US" sz="2400" b="1">
                <a:solidFill>
                  <a:srgbClr val="FF0000"/>
                </a:solidFill>
                <a:latin typeface=".VnTime" pitchFamily="34" charset="0"/>
                <a:cs typeface="Arial" charset="0"/>
              </a:rPr>
              <a:t>7</a:t>
            </a:r>
          </a:p>
        </p:txBody>
      </p:sp>
      <p:sp>
        <p:nvSpPr>
          <p:cNvPr id="93229" name="Rectangle 45"/>
          <p:cNvSpPr>
            <a:spLocks noChangeArrowheads="1"/>
          </p:cNvSpPr>
          <p:nvPr/>
        </p:nvSpPr>
        <p:spPr bwMode="auto">
          <a:xfrm>
            <a:off x="1383441" y="4474004"/>
            <a:ext cx="348342" cy="234234"/>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1" hangingPunct="1"/>
            <a:r>
              <a:rPr lang="en-US" sz="2400" b="1">
                <a:solidFill>
                  <a:srgbClr val="FF0000"/>
                </a:solidFill>
                <a:latin typeface=".VnTime" pitchFamily="34" charset="0"/>
                <a:cs typeface="Arial" charset="0"/>
              </a:rPr>
              <a:t>8</a:t>
            </a:r>
          </a:p>
        </p:txBody>
      </p:sp>
      <p:sp>
        <p:nvSpPr>
          <p:cNvPr id="24614" name="Freeform 46"/>
          <p:cNvSpPr>
            <a:spLocks/>
          </p:cNvSpPr>
          <p:nvPr/>
        </p:nvSpPr>
        <p:spPr bwMode="auto">
          <a:xfrm>
            <a:off x="3736251" y="1142829"/>
            <a:ext cx="921905" cy="1965699"/>
          </a:xfrm>
          <a:custGeom>
            <a:avLst/>
            <a:gdLst>
              <a:gd name="T0" fmla="*/ 974725 w 614"/>
              <a:gd name="T1" fmla="*/ 0 h 1477"/>
              <a:gd name="T2" fmla="*/ 685800 w 614"/>
              <a:gd name="T3" fmla="*/ 441325 h 1477"/>
              <a:gd name="T4" fmla="*/ 396875 w 614"/>
              <a:gd name="T5" fmla="*/ 874712 h 1477"/>
              <a:gd name="T6" fmla="*/ 38100 w 614"/>
              <a:gd name="T7" fmla="*/ 1306512 h 1477"/>
              <a:gd name="T8" fmla="*/ 163512 w 614"/>
              <a:gd name="T9" fmla="*/ 1917700 h 1477"/>
              <a:gd name="T10" fmla="*/ 46037 w 614"/>
              <a:gd name="T11" fmla="*/ 2344737 h 1477"/>
              <a:gd name="T12" fmla="*/ 0 60000 65536"/>
              <a:gd name="T13" fmla="*/ 0 60000 65536"/>
              <a:gd name="T14" fmla="*/ 0 60000 65536"/>
              <a:gd name="T15" fmla="*/ 0 60000 65536"/>
              <a:gd name="T16" fmla="*/ 0 60000 65536"/>
              <a:gd name="T17" fmla="*/ 0 60000 65536"/>
              <a:gd name="T18" fmla="*/ 0 w 614"/>
              <a:gd name="T19" fmla="*/ 0 h 1477"/>
              <a:gd name="T20" fmla="*/ 614 w 614"/>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614" h="1477">
                <a:moveTo>
                  <a:pt x="614" y="0"/>
                </a:moveTo>
                <a:cubicBezTo>
                  <a:pt x="584" y="46"/>
                  <a:pt x="493" y="186"/>
                  <a:pt x="432" y="278"/>
                </a:cubicBezTo>
                <a:cubicBezTo>
                  <a:pt x="371" y="370"/>
                  <a:pt x="318" y="460"/>
                  <a:pt x="250" y="551"/>
                </a:cubicBezTo>
                <a:cubicBezTo>
                  <a:pt x="182" y="642"/>
                  <a:pt x="48" y="714"/>
                  <a:pt x="24" y="823"/>
                </a:cubicBezTo>
                <a:cubicBezTo>
                  <a:pt x="0" y="932"/>
                  <a:pt x="102" y="1099"/>
                  <a:pt x="103" y="1208"/>
                </a:cubicBezTo>
                <a:cubicBezTo>
                  <a:pt x="104" y="1317"/>
                  <a:pt x="44" y="1421"/>
                  <a:pt x="29" y="1477"/>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4615" name="Freeform 47"/>
          <p:cNvSpPr>
            <a:spLocks/>
          </p:cNvSpPr>
          <p:nvPr/>
        </p:nvSpPr>
        <p:spPr bwMode="auto">
          <a:xfrm>
            <a:off x="3024552" y="2679987"/>
            <a:ext cx="1900866" cy="1240374"/>
          </a:xfrm>
          <a:custGeom>
            <a:avLst/>
            <a:gdLst>
              <a:gd name="T0" fmla="*/ 0 w 1266"/>
              <a:gd name="T1" fmla="*/ 1479550 h 932"/>
              <a:gd name="T2" fmla="*/ 71437 w 1266"/>
              <a:gd name="T3" fmla="*/ 1047750 h 932"/>
              <a:gd name="T4" fmla="*/ 298450 w 1266"/>
              <a:gd name="T5" fmla="*/ 766762 h 932"/>
              <a:gd name="T6" fmla="*/ 727075 w 1266"/>
              <a:gd name="T7" fmla="*/ 604838 h 932"/>
              <a:gd name="T8" fmla="*/ 917575 w 1266"/>
              <a:gd name="T9" fmla="*/ 412750 h 932"/>
              <a:gd name="T10" fmla="*/ 1271587 w 1266"/>
              <a:gd name="T11" fmla="*/ 222250 h 932"/>
              <a:gd name="T12" fmla="*/ 1789113 w 1266"/>
              <a:gd name="T13" fmla="*/ 88900 h 932"/>
              <a:gd name="T14" fmla="*/ 2009775 w 1266"/>
              <a:gd name="T15" fmla="*/ 0 h 932"/>
              <a:gd name="T16" fmla="*/ 0 60000 65536"/>
              <a:gd name="T17" fmla="*/ 0 60000 65536"/>
              <a:gd name="T18" fmla="*/ 0 60000 65536"/>
              <a:gd name="T19" fmla="*/ 0 60000 65536"/>
              <a:gd name="T20" fmla="*/ 0 60000 65536"/>
              <a:gd name="T21" fmla="*/ 0 60000 65536"/>
              <a:gd name="T22" fmla="*/ 0 60000 65536"/>
              <a:gd name="T23" fmla="*/ 0 60000 65536"/>
              <a:gd name="T24" fmla="*/ 0 w 1266"/>
              <a:gd name="T25" fmla="*/ 0 h 932"/>
              <a:gd name="T26" fmla="*/ 1266 w 1266"/>
              <a:gd name="T27" fmla="*/ 932 h 9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6" h="932">
                <a:moveTo>
                  <a:pt x="0" y="932"/>
                </a:moveTo>
                <a:cubicBezTo>
                  <a:pt x="7" y="834"/>
                  <a:pt x="14" y="735"/>
                  <a:pt x="45" y="660"/>
                </a:cubicBezTo>
                <a:cubicBezTo>
                  <a:pt x="76" y="585"/>
                  <a:pt x="119" y="530"/>
                  <a:pt x="188" y="483"/>
                </a:cubicBezTo>
                <a:cubicBezTo>
                  <a:pt x="257" y="436"/>
                  <a:pt x="393" y="418"/>
                  <a:pt x="458" y="381"/>
                </a:cubicBezTo>
                <a:cubicBezTo>
                  <a:pt x="523" y="344"/>
                  <a:pt x="521" y="300"/>
                  <a:pt x="578" y="260"/>
                </a:cubicBezTo>
                <a:cubicBezTo>
                  <a:pt x="635" y="220"/>
                  <a:pt x="710" y="174"/>
                  <a:pt x="801" y="140"/>
                </a:cubicBezTo>
                <a:cubicBezTo>
                  <a:pt x="892" y="106"/>
                  <a:pt x="1050" y="79"/>
                  <a:pt x="1127" y="56"/>
                </a:cubicBezTo>
                <a:cubicBezTo>
                  <a:pt x="1204" y="33"/>
                  <a:pt x="1237" y="12"/>
                  <a:pt x="1266" y="0"/>
                </a:cubicBezTo>
              </a:path>
            </a:pathLst>
          </a:custGeom>
          <a:noFill/>
          <a:ln w="5715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 name="TextBox 2"/>
          <p:cNvSpPr txBox="1"/>
          <p:nvPr/>
        </p:nvSpPr>
        <p:spPr>
          <a:xfrm>
            <a:off x="602288" y="5768454"/>
            <a:ext cx="8078681" cy="954107"/>
          </a:xfrm>
          <a:prstGeom prst="rect">
            <a:avLst/>
          </a:prstGeom>
          <a:noFill/>
        </p:spPr>
        <p:txBody>
          <a:bodyPr wrap="square" rtlCol="0">
            <a:spAutoFit/>
          </a:bodyPr>
          <a:lstStyle/>
          <a:p>
            <a:r>
              <a:rPr lang="en-US" sz="2800"/>
              <a:t>Câu 3: Vùng chức năng nào của não chỉ có ở người, mà động vật không có? </a:t>
            </a:r>
            <a:endParaRPr lang="vi-VN" sz="280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3196"/>
                                        </p:tgtEl>
                                        <p:attrNameLst>
                                          <p:attrName>style.visibility</p:attrName>
                                        </p:attrNameLst>
                                      </p:cBhvr>
                                      <p:to>
                                        <p:strVal val="visible"/>
                                      </p:to>
                                    </p:set>
                                    <p:animEffect transition="in" filter="fade">
                                      <p:cBhvr>
                                        <p:cTn id="7" dur="1000"/>
                                        <p:tgtEl>
                                          <p:spTgt spid="93196"/>
                                        </p:tgtEl>
                                      </p:cBhvr>
                                    </p:animEffect>
                                    <p:anim calcmode="lin" valueType="num">
                                      <p:cBhvr>
                                        <p:cTn id="8" dur="1000" fill="hold"/>
                                        <p:tgtEl>
                                          <p:spTgt spid="93196"/>
                                        </p:tgtEl>
                                        <p:attrNameLst>
                                          <p:attrName>ppt_x</p:attrName>
                                        </p:attrNameLst>
                                      </p:cBhvr>
                                      <p:tavLst>
                                        <p:tav tm="0">
                                          <p:val>
                                            <p:strVal val="#ppt_x"/>
                                          </p:val>
                                        </p:tav>
                                        <p:tav tm="100000">
                                          <p:val>
                                            <p:strVal val="#ppt_x"/>
                                          </p:val>
                                        </p:tav>
                                      </p:tavLst>
                                    </p:anim>
                                    <p:anim calcmode="lin" valueType="num">
                                      <p:cBhvr>
                                        <p:cTn id="9" dur="1000" fill="hold"/>
                                        <p:tgtEl>
                                          <p:spTgt spid="9319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3199"/>
                                        </p:tgtEl>
                                        <p:attrNameLst>
                                          <p:attrName>style.visibility</p:attrName>
                                        </p:attrNameLst>
                                      </p:cBhvr>
                                      <p:to>
                                        <p:strVal val="visible"/>
                                      </p:to>
                                    </p:set>
                                    <p:animEffect transition="in" filter="fade">
                                      <p:cBhvr>
                                        <p:cTn id="13" dur="1000"/>
                                        <p:tgtEl>
                                          <p:spTgt spid="93199"/>
                                        </p:tgtEl>
                                      </p:cBhvr>
                                    </p:animEffect>
                                    <p:anim calcmode="lin" valueType="num">
                                      <p:cBhvr>
                                        <p:cTn id="14" dur="1000" fill="hold"/>
                                        <p:tgtEl>
                                          <p:spTgt spid="93199"/>
                                        </p:tgtEl>
                                        <p:attrNameLst>
                                          <p:attrName>ppt_x</p:attrName>
                                        </p:attrNameLst>
                                      </p:cBhvr>
                                      <p:tavLst>
                                        <p:tav tm="0">
                                          <p:val>
                                            <p:strVal val="#ppt_x"/>
                                          </p:val>
                                        </p:tav>
                                        <p:tav tm="100000">
                                          <p:val>
                                            <p:strVal val="#ppt_x"/>
                                          </p:val>
                                        </p:tav>
                                      </p:tavLst>
                                    </p:anim>
                                    <p:anim calcmode="lin" valueType="num">
                                      <p:cBhvr>
                                        <p:cTn id="15" dur="1000" fill="hold"/>
                                        <p:tgtEl>
                                          <p:spTgt spid="9319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3200"/>
                                        </p:tgtEl>
                                        <p:attrNameLst>
                                          <p:attrName>style.visibility</p:attrName>
                                        </p:attrNameLst>
                                      </p:cBhvr>
                                      <p:to>
                                        <p:strVal val="visible"/>
                                      </p:to>
                                    </p:set>
                                    <p:animEffect transition="in" filter="fade">
                                      <p:cBhvr>
                                        <p:cTn id="19" dur="1000"/>
                                        <p:tgtEl>
                                          <p:spTgt spid="93200"/>
                                        </p:tgtEl>
                                      </p:cBhvr>
                                    </p:animEffect>
                                    <p:anim calcmode="lin" valueType="num">
                                      <p:cBhvr>
                                        <p:cTn id="20" dur="1000" fill="hold"/>
                                        <p:tgtEl>
                                          <p:spTgt spid="93200"/>
                                        </p:tgtEl>
                                        <p:attrNameLst>
                                          <p:attrName>ppt_x</p:attrName>
                                        </p:attrNameLst>
                                      </p:cBhvr>
                                      <p:tavLst>
                                        <p:tav tm="0">
                                          <p:val>
                                            <p:strVal val="#ppt_x"/>
                                          </p:val>
                                        </p:tav>
                                        <p:tav tm="100000">
                                          <p:val>
                                            <p:strVal val="#ppt_x"/>
                                          </p:val>
                                        </p:tav>
                                      </p:tavLst>
                                    </p:anim>
                                    <p:anim calcmode="lin" valueType="num">
                                      <p:cBhvr>
                                        <p:cTn id="21" dur="1000" fill="hold"/>
                                        <p:tgtEl>
                                          <p:spTgt spid="93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6" grpId="0"/>
      <p:bldP spid="93199" grpId="0"/>
      <p:bldP spid="932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75F0CAC-AB1E-433F-A487-ED7E6CA6E5C3}"/>
              </a:ext>
            </a:extLst>
          </p:cNvPr>
          <p:cNvGrpSpPr>
            <a:grpSpLocks/>
          </p:cNvGrpSpPr>
          <p:nvPr/>
        </p:nvGrpSpPr>
        <p:grpSpPr bwMode="auto">
          <a:xfrm>
            <a:off x="838200" y="4343400"/>
            <a:ext cx="7315200" cy="609600"/>
            <a:chOff x="528" y="2736"/>
            <a:chExt cx="4608" cy="384"/>
          </a:xfrm>
        </p:grpSpPr>
        <p:sp>
          <p:nvSpPr>
            <p:cNvPr id="35928" name="Rectangle 3">
              <a:extLst>
                <a:ext uri="{FF2B5EF4-FFF2-40B4-BE49-F238E27FC236}">
                  <a16:creationId xmlns:a16="http://schemas.microsoft.com/office/drawing/2014/main" id="{E3E4013F-0A4D-4EDC-8F4A-6F13578C5959}"/>
                </a:ext>
              </a:extLst>
            </p:cNvPr>
            <p:cNvSpPr>
              <a:spLocks noChangeArrowheads="1"/>
            </p:cNvSpPr>
            <p:nvPr/>
          </p:nvSpPr>
          <p:spPr bwMode="auto">
            <a:xfrm>
              <a:off x="528" y="2736"/>
              <a:ext cx="4608" cy="384"/>
            </a:xfrm>
            <a:prstGeom prst="rect">
              <a:avLst/>
            </a:prstGeom>
            <a:solidFill>
              <a:schemeClr val="hlink"/>
            </a:solidFill>
            <a:ln w="2857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chemeClr val="bg1"/>
                </a:solidFill>
              </a:endParaRPr>
            </a:p>
          </p:txBody>
        </p:sp>
        <p:sp>
          <p:nvSpPr>
            <p:cNvPr id="35929" name="Line 4">
              <a:extLst>
                <a:ext uri="{FF2B5EF4-FFF2-40B4-BE49-F238E27FC236}">
                  <a16:creationId xmlns:a16="http://schemas.microsoft.com/office/drawing/2014/main" id="{1EA84D9F-CB6C-4542-8B58-08C25BA41615}"/>
                </a:ext>
              </a:extLst>
            </p:cNvPr>
            <p:cNvSpPr>
              <a:spLocks noChangeShapeType="1"/>
            </p:cNvSpPr>
            <p:nvPr/>
          </p:nvSpPr>
          <p:spPr bwMode="auto">
            <a:xfrm>
              <a:off x="528" y="2736"/>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0" name="Line 5">
              <a:extLst>
                <a:ext uri="{FF2B5EF4-FFF2-40B4-BE49-F238E27FC236}">
                  <a16:creationId xmlns:a16="http://schemas.microsoft.com/office/drawing/2014/main" id="{E3EF36F1-2B12-46F3-80AE-C87866D6BDA3}"/>
                </a:ext>
              </a:extLst>
            </p:cNvPr>
            <p:cNvSpPr>
              <a:spLocks noChangeShapeType="1"/>
            </p:cNvSpPr>
            <p:nvPr/>
          </p:nvSpPr>
          <p:spPr bwMode="auto">
            <a:xfrm>
              <a:off x="864" y="2736"/>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1" name="Line 6">
              <a:extLst>
                <a:ext uri="{FF2B5EF4-FFF2-40B4-BE49-F238E27FC236}">
                  <a16:creationId xmlns:a16="http://schemas.microsoft.com/office/drawing/2014/main" id="{E44B5A59-82B2-4462-B3ED-8E41D6F8D328}"/>
                </a:ext>
              </a:extLst>
            </p:cNvPr>
            <p:cNvSpPr>
              <a:spLocks noChangeShapeType="1"/>
            </p:cNvSpPr>
            <p:nvPr/>
          </p:nvSpPr>
          <p:spPr bwMode="auto">
            <a:xfrm>
              <a:off x="1200" y="2736"/>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2" name="Line 7">
              <a:extLst>
                <a:ext uri="{FF2B5EF4-FFF2-40B4-BE49-F238E27FC236}">
                  <a16:creationId xmlns:a16="http://schemas.microsoft.com/office/drawing/2014/main" id="{F0150C99-D0A2-4842-87B2-187A44D6034B}"/>
                </a:ext>
              </a:extLst>
            </p:cNvPr>
            <p:cNvSpPr>
              <a:spLocks noChangeShapeType="1"/>
            </p:cNvSpPr>
            <p:nvPr/>
          </p:nvSpPr>
          <p:spPr bwMode="auto">
            <a:xfrm>
              <a:off x="1536" y="2736"/>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3" name="Line 8">
              <a:extLst>
                <a:ext uri="{FF2B5EF4-FFF2-40B4-BE49-F238E27FC236}">
                  <a16:creationId xmlns:a16="http://schemas.microsoft.com/office/drawing/2014/main" id="{FE25725B-23F2-459F-B389-841328AD7EE5}"/>
                </a:ext>
              </a:extLst>
            </p:cNvPr>
            <p:cNvSpPr>
              <a:spLocks noChangeShapeType="1"/>
            </p:cNvSpPr>
            <p:nvPr/>
          </p:nvSpPr>
          <p:spPr bwMode="auto">
            <a:xfrm>
              <a:off x="1872" y="2736"/>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4" name="Line 9">
              <a:extLst>
                <a:ext uri="{FF2B5EF4-FFF2-40B4-BE49-F238E27FC236}">
                  <a16:creationId xmlns:a16="http://schemas.microsoft.com/office/drawing/2014/main" id="{2ACCC17F-209B-4821-A2CE-5FE8A348A5EB}"/>
                </a:ext>
              </a:extLst>
            </p:cNvPr>
            <p:cNvSpPr>
              <a:spLocks noChangeShapeType="1"/>
            </p:cNvSpPr>
            <p:nvPr/>
          </p:nvSpPr>
          <p:spPr bwMode="auto">
            <a:xfrm>
              <a:off x="2208" y="2736"/>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5" name="Line 10">
              <a:extLst>
                <a:ext uri="{FF2B5EF4-FFF2-40B4-BE49-F238E27FC236}">
                  <a16:creationId xmlns:a16="http://schemas.microsoft.com/office/drawing/2014/main" id="{12BD5ACC-66D2-4A63-8041-87EEE2AB698C}"/>
                </a:ext>
              </a:extLst>
            </p:cNvPr>
            <p:cNvSpPr>
              <a:spLocks noChangeShapeType="1"/>
            </p:cNvSpPr>
            <p:nvPr/>
          </p:nvSpPr>
          <p:spPr bwMode="auto">
            <a:xfrm>
              <a:off x="2544" y="2736"/>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6" name="Line 11">
              <a:extLst>
                <a:ext uri="{FF2B5EF4-FFF2-40B4-BE49-F238E27FC236}">
                  <a16:creationId xmlns:a16="http://schemas.microsoft.com/office/drawing/2014/main" id="{DB18ABCA-3204-4772-8904-95C7D9E303BB}"/>
                </a:ext>
              </a:extLst>
            </p:cNvPr>
            <p:cNvSpPr>
              <a:spLocks noChangeShapeType="1"/>
            </p:cNvSpPr>
            <p:nvPr/>
          </p:nvSpPr>
          <p:spPr bwMode="auto">
            <a:xfrm>
              <a:off x="2880" y="2736"/>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7" name="Line 12">
              <a:extLst>
                <a:ext uri="{FF2B5EF4-FFF2-40B4-BE49-F238E27FC236}">
                  <a16:creationId xmlns:a16="http://schemas.microsoft.com/office/drawing/2014/main" id="{A272665A-3D11-42C9-87F4-5D16F9F2DA47}"/>
                </a:ext>
              </a:extLst>
            </p:cNvPr>
            <p:cNvSpPr>
              <a:spLocks noChangeShapeType="1"/>
            </p:cNvSpPr>
            <p:nvPr/>
          </p:nvSpPr>
          <p:spPr bwMode="auto">
            <a:xfrm>
              <a:off x="3216" y="2736"/>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8" name="Line 13">
              <a:extLst>
                <a:ext uri="{FF2B5EF4-FFF2-40B4-BE49-F238E27FC236}">
                  <a16:creationId xmlns:a16="http://schemas.microsoft.com/office/drawing/2014/main" id="{A782E9F4-24F1-4F7C-9550-FDCC0E8903F5}"/>
                </a:ext>
              </a:extLst>
            </p:cNvPr>
            <p:cNvSpPr>
              <a:spLocks noChangeShapeType="1"/>
            </p:cNvSpPr>
            <p:nvPr/>
          </p:nvSpPr>
          <p:spPr bwMode="auto">
            <a:xfrm>
              <a:off x="3552" y="2736"/>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9" name="Line 14">
              <a:extLst>
                <a:ext uri="{FF2B5EF4-FFF2-40B4-BE49-F238E27FC236}">
                  <a16:creationId xmlns:a16="http://schemas.microsoft.com/office/drawing/2014/main" id="{80D2D7D2-3366-4DBE-85D5-8B0DF9815AE9}"/>
                </a:ext>
              </a:extLst>
            </p:cNvPr>
            <p:cNvSpPr>
              <a:spLocks noChangeShapeType="1"/>
            </p:cNvSpPr>
            <p:nvPr/>
          </p:nvSpPr>
          <p:spPr bwMode="auto">
            <a:xfrm>
              <a:off x="3888" y="2736"/>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0" name="Line 15">
              <a:extLst>
                <a:ext uri="{FF2B5EF4-FFF2-40B4-BE49-F238E27FC236}">
                  <a16:creationId xmlns:a16="http://schemas.microsoft.com/office/drawing/2014/main" id="{6DD873A9-4BB2-45C8-8447-0F395BC39FE6}"/>
                </a:ext>
              </a:extLst>
            </p:cNvPr>
            <p:cNvSpPr>
              <a:spLocks noChangeShapeType="1"/>
            </p:cNvSpPr>
            <p:nvPr/>
          </p:nvSpPr>
          <p:spPr bwMode="auto">
            <a:xfrm>
              <a:off x="4224" y="2736"/>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1" name="Line 16">
              <a:extLst>
                <a:ext uri="{FF2B5EF4-FFF2-40B4-BE49-F238E27FC236}">
                  <a16:creationId xmlns:a16="http://schemas.microsoft.com/office/drawing/2014/main" id="{A87CC380-CE56-45DC-9090-4A6DFBAA58E1}"/>
                </a:ext>
              </a:extLst>
            </p:cNvPr>
            <p:cNvSpPr>
              <a:spLocks noChangeShapeType="1"/>
            </p:cNvSpPr>
            <p:nvPr/>
          </p:nvSpPr>
          <p:spPr bwMode="auto">
            <a:xfrm>
              <a:off x="4560" y="2736"/>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2" name="Line 17">
              <a:extLst>
                <a:ext uri="{FF2B5EF4-FFF2-40B4-BE49-F238E27FC236}">
                  <a16:creationId xmlns:a16="http://schemas.microsoft.com/office/drawing/2014/main" id="{E1923960-D6F3-4A75-9C86-AFFC789B8BE3}"/>
                </a:ext>
              </a:extLst>
            </p:cNvPr>
            <p:cNvSpPr>
              <a:spLocks noChangeShapeType="1"/>
            </p:cNvSpPr>
            <p:nvPr/>
          </p:nvSpPr>
          <p:spPr bwMode="auto">
            <a:xfrm>
              <a:off x="4848" y="2736"/>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8">
            <a:extLst>
              <a:ext uri="{FF2B5EF4-FFF2-40B4-BE49-F238E27FC236}">
                <a16:creationId xmlns:a16="http://schemas.microsoft.com/office/drawing/2014/main" id="{5EBF4834-A68B-4DA4-B4CC-6EB1457E8A89}"/>
              </a:ext>
            </a:extLst>
          </p:cNvPr>
          <p:cNvGrpSpPr>
            <a:grpSpLocks/>
          </p:cNvGrpSpPr>
          <p:nvPr/>
        </p:nvGrpSpPr>
        <p:grpSpPr bwMode="auto">
          <a:xfrm>
            <a:off x="838200" y="1905000"/>
            <a:ext cx="3200400" cy="609600"/>
            <a:chOff x="1536" y="1248"/>
            <a:chExt cx="2016" cy="384"/>
          </a:xfrm>
        </p:grpSpPr>
        <p:sp>
          <p:nvSpPr>
            <p:cNvPr id="35922" name="Rectangle 19">
              <a:extLst>
                <a:ext uri="{FF2B5EF4-FFF2-40B4-BE49-F238E27FC236}">
                  <a16:creationId xmlns:a16="http://schemas.microsoft.com/office/drawing/2014/main" id="{FA451CB0-B846-4F95-B896-011D03889682}"/>
                </a:ext>
              </a:extLst>
            </p:cNvPr>
            <p:cNvSpPr>
              <a:spLocks noChangeArrowheads="1"/>
            </p:cNvSpPr>
            <p:nvPr/>
          </p:nvSpPr>
          <p:spPr bwMode="auto">
            <a:xfrm>
              <a:off x="1536" y="1248"/>
              <a:ext cx="2016" cy="384"/>
            </a:xfrm>
            <a:prstGeom prst="rect">
              <a:avLst/>
            </a:prstGeom>
            <a:solidFill>
              <a:srgbClr val="FF00FF"/>
            </a:solidFill>
            <a:ln w="2857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923" name="Line 20">
              <a:extLst>
                <a:ext uri="{FF2B5EF4-FFF2-40B4-BE49-F238E27FC236}">
                  <a16:creationId xmlns:a16="http://schemas.microsoft.com/office/drawing/2014/main" id="{3D836F0D-76C1-4CF8-9083-39B7373EADA1}"/>
                </a:ext>
              </a:extLst>
            </p:cNvPr>
            <p:cNvSpPr>
              <a:spLocks noChangeShapeType="1"/>
            </p:cNvSpPr>
            <p:nvPr/>
          </p:nvSpPr>
          <p:spPr bwMode="auto">
            <a:xfrm>
              <a:off x="1872" y="1248"/>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4" name="Line 21">
              <a:extLst>
                <a:ext uri="{FF2B5EF4-FFF2-40B4-BE49-F238E27FC236}">
                  <a16:creationId xmlns:a16="http://schemas.microsoft.com/office/drawing/2014/main" id="{E8CCD0A8-E0A9-4AE0-91B1-97C39B6DE010}"/>
                </a:ext>
              </a:extLst>
            </p:cNvPr>
            <p:cNvSpPr>
              <a:spLocks noChangeShapeType="1"/>
            </p:cNvSpPr>
            <p:nvPr/>
          </p:nvSpPr>
          <p:spPr bwMode="auto">
            <a:xfrm>
              <a:off x="2208" y="1248"/>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5" name="Line 22">
              <a:extLst>
                <a:ext uri="{FF2B5EF4-FFF2-40B4-BE49-F238E27FC236}">
                  <a16:creationId xmlns:a16="http://schemas.microsoft.com/office/drawing/2014/main" id="{D33E9DB3-B203-46A7-93DE-AB4D887E7B9E}"/>
                </a:ext>
              </a:extLst>
            </p:cNvPr>
            <p:cNvSpPr>
              <a:spLocks noChangeShapeType="1"/>
            </p:cNvSpPr>
            <p:nvPr/>
          </p:nvSpPr>
          <p:spPr bwMode="auto">
            <a:xfrm>
              <a:off x="2544" y="1248"/>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6" name="Line 23">
              <a:extLst>
                <a:ext uri="{FF2B5EF4-FFF2-40B4-BE49-F238E27FC236}">
                  <a16:creationId xmlns:a16="http://schemas.microsoft.com/office/drawing/2014/main" id="{4105F2C8-07FF-49C0-9CEF-B821EE912F93}"/>
                </a:ext>
              </a:extLst>
            </p:cNvPr>
            <p:cNvSpPr>
              <a:spLocks noChangeShapeType="1"/>
            </p:cNvSpPr>
            <p:nvPr/>
          </p:nvSpPr>
          <p:spPr bwMode="auto">
            <a:xfrm>
              <a:off x="2880" y="1248"/>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7" name="Line 24">
              <a:extLst>
                <a:ext uri="{FF2B5EF4-FFF2-40B4-BE49-F238E27FC236}">
                  <a16:creationId xmlns:a16="http://schemas.microsoft.com/office/drawing/2014/main" id="{C7BCF0F1-B392-43B4-8578-9228807AB133}"/>
                </a:ext>
              </a:extLst>
            </p:cNvPr>
            <p:cNvSpPr>
              <a:spLocks noChangeShapeType="1"/>
            </p:cNvSpPr>
            <p:nvPr/>
          </p:nvSpPr>
          <p:spPr bwMode="auto">
            <a:xfrm>
              <a:off x="3229" y="1248"/>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7241" name="Rectangle 25">
            <a:extLst>
              <a:ext uri="{FF2B5EF4-FFF2-40B4-BE49-F238E27FC236}">
                <a16:creationId xmlns:a16="http://schemas.microsoft.com/office/drawing/2014/main" id="{1D040C9C-2258-4FEE-A824-7710A61908D1}"/>
              </a:ext>
            </a:extLst>
          </p:cNvPr>
          <p:cNvSpPr>
            <a:spLocks noChangeArrowheads="1"/>
          </p:cNvSpPr>
          <p:nvPr/>
        </p:nvSpPr>
        <p:spPr bwMode="auto">
          <a:xfrm>
            <a:off x="76200" y="1905000"/>
            <a:ext cx="533400" cy="609600"/>
          </a:xfrm>
          <a:prstGeom prst="rect">
            <a:avLst/>
          </a:prstGeom>
          <a:solidFill>
            <a:srgbClr val="FF00FF"/>
          </a:solidFill>
          <a:ln w="2857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FFFF00"/>
                </a:solidFill>
              </a:rPr>
              <a:t>1</a:t>
            </a:r>
          </a:p>
        </p:txBody>
      </p:sp>
      <p:grpSp>
        <p:nvGrpSpPr>
          <p:cNvPr id="4" name="Group 26">
            <a:extLst>
              <a:ext uri="{FF2B5EF4-FFF2-40B4-BE49-F238E27FC236}">
                <a16:creationId xmlns:a16="http://schemas.microsoft.com/office/drawing/2014/main" id="{482030A1-249A-4D5F-A051-0354542C7C9B}"/>
              </a:ext>
            </a:extLst>
          </p:cNvPr>
          <p:cNvGrpSpPr>
            <a:grpSpLocks/>
          </p:cNvGrpSpPr>
          <p:nvPr/>
        </p:nvGrpSpPr>
        <p:grpSpPr bwMode="auto">
          <a:xfrm>
            <a:off x="838200" y="2514600"/>
            <a:ext cx="4267200" cy="609600"/>
            <a:chOff x="1536" y="1632"/>
            <a:chExt cx="2688" cy="384"/>
          </a:xfrm>
        </p:grpSpPr>
        <p:sp>
          <p:nvSpPr>
            <p:cNvPr id="35913" name="Rectangle 27">
              <a:extLst>
                <a:ext uri="{FF2B5EF4-FFF2-40B4-BE49-F238E27FC236}">
                  <a16:creationId xmlns:a16="http://schemas.microsoft.com/office/drawing/2014/main" id="{E39DFBE2-3123-4196-9894-057593064CEB}"/>
                </a:ext>
              </a:extLst>
            </p:cNvPr>
            <p:cNvSpPr>
              <a:spLocks noChangeArrowheads="1"/>
            </p:cNvSpPr>
            <p:nvPr/>
          </p:nvSpPr>
          <p:spPr bwMode="auto">
            <a:xfrm>
              <a:off x="1536" y="1632"/>
              <a:ext cx="2688" cy="384"/>
            </a:xfrm>
            <a:prstGeom prst="rect">
              <a:avLst/>
            </a:prstGeom>
            <a:solidFill>
              <a:srgbClr val="3333FF"/>
            </a:solidFill>
            <a:ln w="2857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chemeClr val="bg1"/>
                </a:solidFill>
              </a:endParaRPr>
            </a:p>
          </p:txBody>
        </p:sp>
        <p:sp>
          <p:nvSpPr>
            <p:cNvPr id="35914" name="Line 28">
              <a:extLst>
                <a:ext uri="{FF2B5EF4-FFF2-40B4-BE49-F238E27FC236}">
                  <a16:creationId xmlns:a16="http://schemas.microsoft.com/office/drawing/2014/main" id="{930687EC-4772-4B9A-B299-0486FEE574C8}"/>
                </a:ext>
              </a:extLst>
            </p:cNvPr>
            <p:cNvSpPr>
              <a:spLocks noChangeShapeType="1"/>
            </p:cNvSpPr>
            <p:nvPr/>
          </p:nvSpPr>
          <p:spPr bwMode="auto">
            <a:xfrm>
              <a:off x="1872" y="1632"/>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5" name="Line 29">
              <a:extLst>
                <a:ext uri="{FF2B5EF4-FFF2-40B4-BE49-F238E27FC236}">
                  <a16:creationId xmlns:a16="http://schemas.microsoft.com/office/drawing/2014/main" id="{195F9AE7-098D-496E-9558-70CE3BB23EF5}"/>
                </a:ext>
              </a:extLst>
            </p:cNvPr>
            <p:cNvSpPr>
              <a:spLocks noChangeShapeType="1"/>
            </p:cNvSpPr>
            <p:nvPr/>
          </p:nvSpPr>
          <p:spPr bwMode="auto">
            <a:xfrm>
              <a:off x="2208" y="1632"/>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6" name="Line 30">
              <a:extLst>
                <a:ext uri="{FF2B5EF4-FFF2-40B4-BE49-F238E27FC236}">
                  <a16:creationId xmlns:a16="http://schemas.microsoft.com/office/drawing/2014/main" id="{AC47FFDD-DBE3-4B63-8AD2-417F7ECB3741}"/>
                </a:ext>
              </a:extLst>
            </p:cNvPr>
            <p:cNvSpPr>
              <a:spLocks noChangeShapeType="1"/>
            </p:cNvSpPr>
            <p:nvPr/>
          </p:nvSpPr>
          <p:spPr bwMode="auto">
            <a:xfrm>
              <a:off x="2544" y="1632"/>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7" name="Line 31">
              <a:extLst>
                <a:ext uri="{FF2B5EF4-FFF2-40B4-BE49-F238E27FC236}">
                  <a16:creationId xmlns:a16="http://schemas.microsoft.com/office/drawing/2014/main" id="{2556F236-61F2-4ED3-B16C-840FE9BE90D6}"/>
                </a:ext>
              </a:extLst>
            </p:cNvPr>
            <p:cNvSpPr>
              <a:spLocks noChangeShapeType="1"/>
            </p:cNvSpPr>
            <p:nvPr/>
          </p:nvSpPr>
          <p:spPr bwMode="auto">
            <a:xfrm>
              <a:off x="2880" y="1632"/>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8" name="Line 32">
              <a:extLst>
                <a:ext uri="{FF2B5EF4-FFF2-40B4-BE49-F238E27FC236}">
                  <a16:creationId xmlns:a16="http://schemas.microsoft.com/office/drawing/2014/main" id="{8FDD20E1-F9ED-4B59-8C0F-2EDC4C2E984F}"/>
                </a:ext>
              </a:extLst>
            </p:cNvPr>
            <p:cNvSpPr>
              <a:spLocks noChangeShapeType="1"/>
            </p:cNvSpPr>
            <p:nvPr/>
          </p:nvSpPr>
          <p:spPr bwMode="auto">
            <a:xfrm>
              <a:off x="3216" y="1632"/>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9" name="Line 33">
              <a:extLst>
                <a:ext uri="{FF2B5EF4-FFF2-40B4-BE49-F238E27FC236}">
                  <a16:creationId xmlns:a16="http://schemas.microsoft.com/office/drawing/2014/main" id="{D6B53C76-A2B7-45DE-B35F-79442694C357}"/>
                </a:ext>
              </a:extLst>
            </p:cNvPr>
            <p:cNvSpPr>
              <a:spLocks noChangeShapeType="1"/>
            </p:cNvSpPr>
            <p:nvPr/>
          </p:nvSpPr>
          <p:spPr bwMode="auto">
            <a:xfrm>
              <a:off x="3552" y="1632"/>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0" name="Line 34">
              <a:extLst>
                <a:ext uri="{FF2B5EF4-FFF2-40B4-BE49-F238E27FC236}">
                  <a16:creationId xmlns:a16="http://schemas.microsoft.com/office/drawing/2014/main" id="{82D9915B-EB1A-40CB-96D8-EC39E83B29FB}"/>
                </a:ext>
              </a:extLst>
            </p:cNvPr>
            <p:cNvSpPr>
              <a:spLocks noChangeShapeType="1"/>
            </p:cNvSpPr>
            <p:nvPr/>
          </p:nvSpPr>
          <p:spPr bwMode="auto">
            <a:xfrm>
              <a:off x="3888" y="1632"/>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1" name="Line 35">
              <a:extLst>
                <a:ext uri="{FF2B5EF4-FFF2-40B4-BE49-F238E27FC236}">
                  <a16:creationId xmlns:a16="http://schemas.microsoft.com/office/drawing/2014/main" id="{C7065908-0B30-44F9-95AE-C71381980780}"/>
                </a:ext>
              </a:extLst>
            </p:cNvPr>
            <p:cNvSpPr>
              <a:spLocks noChangeShapeType="1"/>
            </p:cNvSpPr>
            <p:nvPr/>
          </p:nvSpPr>
          <p:spPr bwMode="auto">
            <a:xfrm>
              <a:off x="4224" y="1632"/>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36">
            <a:extLst>
              <a:ext uri="{FF2B5EF4-FFF2-40B4-BE49-F238E27FC236}">
                <a16:creationId xmlns:a16="http://schemas.microsoft.com/office/drawing/2014/main" id="{4B64DAE8-EBAD-4E82-979A-E43A2868AA84}"/>
              </a:ext>
            </a:extLst>
          </p:cNvPr>
          <p:cNvGrpSpPr>
            <a:grpSpLocks/>
          </p:cNvGrpSpPr>
          <p:nvPr/>
        </p:nvGrpSpPr>
        <p:grpSpPr bwMode="auto">
          <a:xfrm>
            <a:off x="838200" y="3124200"/>
            <a:ext cx="4267200" cy="609600"/>
            <a:chOff x="816" y="1968"/>
            <a:chExt cx="2688" cy="384"/>
          </a:xfrm>
        </p:grpSpPr>
        <p:sp>
          <p:nvSpPr>
            <p:cNvPr id="35905" name="Rectangle 37">
              <a:extLst>
                <a:ext uri="{FF2B5EF4-FFF2-40B4-BE49-F238E27FC236}">
                  <a16:creationId xmlns:a16="http://schemas.microsoft.com/office/drawing/2014/main" id="{78074E5F-66B3-4E87-824D-2E2A2F5C1DC3}"/>
                </a:ext>
              </a:extLst>
            </p:cNvPr>
            <p:cNvSpPr>
              <a:spLocks noChangeArrowheads="1"/>
            </p:cNvSpPr>
            <p:nvPr/>
          </p:nvSpPr>
          <p:spPr bwMode="auto">
            <a:xfrm>
              <a:off x="816" y="1968"/>
              <a:ext cx="2688" cy="384"/>
            </a:xfrm>
            <a:prstGeom prst="rect">
              <a:avLst/>
            </a:prstGeom>
            <a:solidFill>
              <a:srgbClr val="FF7C80"/>
            </a:solidFill>
            <a:ln w="2857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chemeClr val="bg1"/>
                </a:solidFill>
              </a:endParaRPr>
            </a:p>
          </p:txBody>
        </p:sp>
        <p:sp>
          <p:nvSpPr>
            <p:cNvPr id="35906" name="Line 38">
              <a:extLst>
                <a:ext uri="{FF2B5EF4-FFF2-40B4-BE49-F238E27FC236}">
                  <a16:creationId xmlns:a16="http://schemas.microsoft.com/office/drawing/2014/main" id="{A75E4F8C-6570-401B-AFA2-834383B036B0}"/>
                </a:ext>
              </a:extLst>
            </p:cNvPr>
            <p:cNvSpPr>
              <a:spLocks noChangeShapeType="1"/>
            </p:cNvSpPr>
            <p:nvPr/>
          </p:nvSpPr>
          <p:spPr bwMode="auto">
            <a:xfrm>
              <a:off x="1152" y="1968"/>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7" name="Line 39">
              <a:extLst>
                <a:ext uri="{FF2B5EF4-FFF2-40B4-BE49-F238E27FC236}">
                  <a16:creationId xmlns:a16="http://schemas.microsoft.com/office/drawing/2014/main" id="{546D6E7A-C05E-4F53-B789-64EB1B8F3B73}"/>
                </a:ext>
              </a:extLst>
            </p:cNvPr>
            <p:cNvSpPr>
              <a:spLocks noChangeShapeType="1"/>
            </p:cNvSpPr>
            <p:nvPr/>
          </p:nvSpPr>
          <p:spPr bwMode="auto">
            <a:xfrm>
              <a:off x="1488" y="1968"/>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8" name="Line 40">
              <a:extLst>
                <a:ext uri="{FF2B5EF4-FFF2-40B4-BE49-F238E27FC236}">
                  <a16:creationId xmlns:a16="http://schemas.microsoft.com/office/drawing/2014/main" id="{CF342AA0-5298-4326-9660-ED47650AD6B3}"/>
                </a:ext>
              </a:extLst>
            </p:cNvPr>
            <p:cNvSpPr>
              <a:spLocks noChangeShapeType="1"/>
            </p:cNvSpPr>
            <p:nvPr/>
          </p:nvSpPr>
          <p:spPr bwMode="auto">
            <a:xfrm>
              <a:off x="1824" y="1968"/>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9" name="Line 41">
              <a:extLst>
                <a:ext uri="{FF2B5EF4-FFF2-40B4-BE49-F238E27FC236}">
                  <a16:creationId xmlns:a16="http://schemas.microsoft.com/office/drawing/2014/main" id="{28FBED1B-14F6-4A53-B9CE-63075421F6D5}"/>
                </a:ext>
              </a:extLst>
            </p:cNvPr>
            <p:cNvSpPr>
              <a:spLocks noChangeShapeType="1"/>
            </p:cNvSpPr>
            <p:nvPr/>
          </p:nvSpPr>
          <p:spPr bwMode="auto">
            <a:xfrm>
              <a:off x="2160" y="1968"/>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0" name="Line 42">
              <a:extLst>
                <a:ext uri="{FF2B5EF4-FFF2-40B4-BE49-F238E27FC236}">
                  <a16:creationId xmlns:a16="http://schemas.microsoft.com/office/drawing/2014/main" id="{DF21AF00-6BDB-4898-892D-E32C13BD2C62}"/>
                </a:ext>
              </a:extLst>
            </p:cNvPr>
            <p:cNvSpPr>
              <a:spLocks noChangeShapeType="1"/>
            </p:cNvSpPr>
            <p:nvPr/>
          </p:nvSpPr>
          <p:spPr bwMode="auto">
            <a:xfrm>
              <a:off x="2496" y="1968"/>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1" name="Line 43">
              <a:extLst>
                <a:ext uri="{FF2B5EF4-FFF2-40B4-BE49-F238E27FC236}">
                  <a16:creationId xmlns:a16="http://schemas.microsoft.com/office/drawing/2014/main" id="{3072C52D-D2AC-4417-9F97-4FD3C18B864F}"/>
                </a:ext>
              </a:extLst>
            </p:cNvPr>
            <p:cNvSpPr>
              <a:spLocks noChangeShapeType="1"/>
            </p:cNvSpPr>
            <p:nvPr/>
          </p:nvSpPr>
          <p:spPr bwMode="auto">
            <a:xfrm>
              <a:off x="2832" y="1968"/>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2" name="Line 44">
              <a:extLst>
                <a:ext uri="{FF2B5EF4-FFF2-40B4-BE49-F238E27FC236}">
                  <a16:creationId xmlns:a16="http://schemas.microsoft.com/office/drawing/2014/main" id="{759B2599-7973-4067-9E87-BBFFB052B578}"/>
                </a:ext>
              </a:extLst>
            </p:cNvPr>
            <p:cNvSpPr>
              <a:spLocks noChangeShapeType="1"/>
            </p:cNvSpPr>
            <p:nvPr/>
          </p:nvSpPr>
          <p:spPr bwMode="auto">
            <a:xfrm>
              <a:off x="3168" y="1968"/>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7261" name="Text Box 45">
            <a:extLst>
              <a:ext uri="{FF2B5EF4-FFF2-40B4-BE49-F238E27FC236}">
                <a16:creationId xmlns:a16="http://schemas.microsoft.com/office/drawing/2014/main" id="{2B81E92D-FCF5-4527-9838-1901B5091AA2}"/>
              </a:ext>
            </a:extLst>
          </p:cNvPr>
          <p:cNvSpPr txBox="1">
            <a:spLocks noChangeArrowheads="1"/>
          </p:cNvSpPr>
          <p:nvPr/>
        </p:nvSpPr>
        <p:spPr bwMode="auto">
          <a:xfrm>
            <a:off x="914400" y="19812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VnTimeH" pitchFamily="34" charset="0"/>
              </a:rPr>
              <a:t>®    ¹     I     n    ·    o</a:t>
            </a:r>
          </a:p>
        </p:txBody>
      </p:sp>
      <p:sp>
        <p:nvSpPr>
          <p:cNvPr id="137262" name="Text Box 46">
            <a:extLst>
              <a:ext uri="{FF2B5EF4-FFF2-40B4-BE49-F238E27FC236}">
                <a16:creationId xmlns:a16="http://schemas.microsoft.com/office/drawing/2014/main" id="{5D88520D-C936-4FC2-B0F4-0CE98DD04986}"/>
              </a:ext>
            </a:extLst>
          </p:cNvPr>
          <p:cNvSpPr txBox="1">
            <a:spLocks noChangeArrowheads="1"/>
          </p:cNvSpPr>
          <p:nvPr/>
        </p:nvSpPr>
        <p:spPr bwMode="auto">
          <a:xfrm>
            <a:off x="838200" y="25908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chemeClr val="bg1"/>
                </a:solidFill>
                <a:latin typeface=".VnTimeH" pitchFamily="34" charset="0"/>
              </a:rPr>
              <a:t>R    ·    n    h    ®     Ø     n    h</a:t>
            </a:r>
          </a:p>
        </p:txBody>
      </p:sp>
      <p:sp>
        <p:nvSpPr>
          <p:cNvPr id="137263" name="Text Box 47">
            <a:extLst>
              <a:ext uri="{FF2B5EF4-FFF2-40B4-BE49-F238E27FC236}">
                <a16:creationId xmlns:a16="http://schemas.microsoft.com/office/drawing/2014/main" id="{19184A02-D5BB-4F40-A4C0-968679E48031}"/>
              </a:ext>
            </a:extLst>
          </p:cNvPr>
          <p:cNvSpPr txBox="1">
            <a:spLocks noChangeArrowheads="1"/>
          </p:cNvSpPr>
          <p:nvPr/>
        </p:nvSpPr>
        <p:spPr bwMode="auto">
          <a:xfrm>
            <a:off x="838200" y="3200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chemeClr val="bg1"/>
                </a:solidFill>
                <a:latin typeface=".VnTimeH" pitchFamily="34" charset="0"/>
              </a:rPr>
              <a:t>T    h    u    ú     t    r    ¸    n</a:t>
            </a:r>
          </a:p>
        </p:txBody>
      </p:sp>
      <p:sp>
        <p:nvSpPr>
          <p:cNvPr id="137264" name="Rectangle 48">
            <a:extLst>
              <a:ext uri="{FF2B5EF4-FFF2-40B4-BE49-F238E27FC236}">
                <a16:creationId xmlns:a16="http://schemas.microsoft.com/office/drawing/2014/main" id="{0ED1FD04-8EA0-42D5-A2D7-D5584D5ECD22}"/>
              </a:ext>
            </a:extLst>
          </p:cNvPr>
          <p:cNvSpPr>
            <a:spLocks noChangeArrowheads="1"/>
          </p:cNvSpPr>
          <p:nvPr/>
        </p:nvSpPr>
        <p:spPr bwMode="auto">
          <a:xfrm>
            <a:off x="76200" y="2514600"/>
            <a:ext cx="533400" cy="609600"/>
          </a:xfrm>
          <a:prstGeom prst="rect">
            <a:avLst/>
          </a:prstGeom>
          <a:solidFill>
            <a:srgbClr val="3333FF"/>
          </a:solidFill>
          <a:ln w="2857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FFFF00"/>
                </a:solidFill>
              </a:rPr>
              <a:t>2</a:t>
            </a:r>
          </a:p>
        </p:txBody>
      </p:sp>
      <p:sp>
        <p:nvSpPr>
          <p:cNvPr id="137265" name="Rectangle 49">
            <a:extLst>
              <a:ext uri="{FF2B5EF4-FFF2-40B4-BE49-F238E27FC236}">
                <a16:creationId xmlns:a16="http://schemas.microsoft.com/office/drawing/2014/main" id="{58F882BB-B058-4E2C-860A-907ED8690A15}"/>
              </a:ext>
            </a:extLst>
          </p:cNvPr>
          <p:cNvSpPr>
            <a:spLocks noChangeArrowheads="1"/>
          </p:cNvSpPr>
          <p:nvPr/>
        </p:nvSpPr>
        <p:spPr bwMode="auto">
          <a:xfrm>
            <a:off x="76200" y="3124200"/>
            <a:ext cx="533400" cy="609600"/>
          </a:xfrm>
          <a:prstGeom prst="rect">
            <a:avLst/>
          </a:prstGeom>
          <a:solidFill>
            <a:srgbClr val="FF7C80"/>
          </a:solidFill>
          <a:ln w="2857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t>3</a:t>
            </a:r>
          </a:p>
        </p:txBody>
      </p:sp>
      <p:sp>
        <p:nvSpPr>
          <p:cNvPr id="137266" name="Rectangle 50">
            <a:extLst>
              <a:ext uri="{FF2B5EF4-FFF2-40B4-BE49-F238E27FC236}">
                <a16:creationId xmlns:a16="http://schemas.microsoft.com/office/drawing/2014/main" id="{99507D79-27A2-4409-ADB3-FD84FD7E4B92}"/>
              </a:ext>
            </a:extLst>
          </p:cNvPr>
          <p:cNvSpPr>
            <a:spLocks noChangeArrowheads="1"/>
          </p:cNvSpPr>
          <p:nvPr/>
        </p:nvSpPr>
        <p:spPr bwMode="auto">
          <a:xfrm>
            <a:off x="76200" y="3733800"/>
            <a:ext cx="533400" cy="609600"/>
          </a:xfrm>
          <a:prstGeom prst="rect">
            <a:avLst/>
          </a:prstGeom>
          <a:solidFill>
            <a:schemeClr val="hlink"/>
          </a:solidFill>
          <a:ln w="2857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FFFF00"/>
                </a:solidFill>
              </a:rPr>
              <a:t>4</a:t>
            </a:r>
          </a:p>
        </p:txBody>
      </p:sp>
      <p:sp>
        <p:nvSpPr>
          <p:cNvPr id="137267" name="Rectangle 51">
            <a:extLst>
              <a:ext uri="{FF2B5EF4-FFF2-40B4-BE49-F238E27FC236}">
                <a16:creationId xmlns:a16="http://schemas.microsoft.com/office/drawing/2014/main" id="{2854E10E-562A-4371-B238-462ED6D726F4}"/>
              </a:ext>
            </a:extLst>
          </p:cNvPr>
          <p:cNvSpPr>
            <a:spLocks noChangeArrowheads="1"/>
          </p:cNvSpPr>
          <p:nvPr/>
        </p:nvSpPr>
        <p:spPr bwMode="auto">
          <a:xfrm>
            <a:off x="76200" y="4343400"/>
            <a:ext cx="533400" cy="609600"/>
          </a:xfrm>
          <a:prstGeom prst="rect">
            <a:avLst/>
          </a:prstGeom>
          <a:solidFill>
            <a:schemeClr val="folHlink"/>
          </a:solidFill>
          <a:ln w="2857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FFFF00"/>
                </a:solidFill>
              </a:rPr>
              <a:t>5</a:t>
            </a:r>
          </a:p>
        </p:txBody>
      </p:sp>
      <p:sp>
        <p:nvSpPr>
          <p:cNvPr id="137268" name="Text Box 52">
            <a:extLst>
              <a:ext uri="{FF2B5EF4-FFF2-40B4-BE49-F238E27FC236}">
                <a16:creationId xmlns:a16="http://schemas.microsoft.com/office/drawing/2014/main" id="{BD0E3E27-7EB9-4111-A7C6-AB95BE0B8FE6}"/>
              </a:ext>
            </a:extLst>
          </p:cNvPr>
          <p:cNvSpPr txBox="1">
            <a:spLocks noChangeArrowheads="1"/>
          </p:cNvSpPr>
          <p:nvPr/>
        </p:nvSpPr>
        <p:spPr bwMode="auto">
          <a:xfrm>
            <a:off x="838200" y="44196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FFFF00"/>
                </a:solidFill>
                <a:latin typeface=".VnTimeH" pitchFamily="34" charset="0"/>
              </a:rPr>
              <a:t>B     ¸    n    t    h    ©    n    b     Ê    t     t    o    ¹   i</a:t>
            </a:r>
          </a:p>
        </p:txBody>
      </p:sp>
      <p:sp>
        <p:nvSpPr>
          <p:cNvPr id="137269" name="Rectangle 53">
            <a:extLst>
              <a:ext uri="{FF2B5EF4-FFF2-40B4-BE49-F238E27FC236}">
                <a16:creationId xmlns:a16="http://schemas.microsoft.com/office/drawing/2014/main" id="{B5932283-A06E-4E5B-A843-1F4158F6234C}"/>
              </a:ext>
            </a:extLst>
          </p:cNvPr>
          <p:cNvSpPr>
            <a:spLocks noChangeArrowheads="1"/>
          </p:cNvSpPr>
          <p:nvPr/>
        </p:nvSpPr>
        <p:spPr bwMode="auto">
          <a:xfrm>
            <a:off x="76200" y="5715000"/>
            <a:ext cx="8991600" cy="914400"/>
          </a:xfrm>
          <a:prstGeom prst="rect">
            <a:avLst/>
          </a:prstGeom>
          <a:solidFill>
            <a:schemeClr val="accent1"/>
          </a:solidFill>
          <a:ln w="2857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b="1" dirty="0" err="1">
                <a:highlight>
                  <a:srgbClr val="C0C0C0"/>
                </a:highlight>
                <a:latin typeface="Times New Roman" panose="02020603050405020304" pitchFamily="18" charset="0"/>
                <a:cs typeface="Times New Roman" panose="02020603050405020304" pitchFamily="18" charset="0"/>
              </a:rPr>
              <a:t>Bộ</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phận</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phát</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triển</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nhất</a:t>
            </a:r>
            <a:r>
              <a:rPr lang="en-US" altLang="en-US" sz="2800" b="1" dirty="0">
                <a:highlight>
                  <a:srgbClr val="C0C0C0"/>
                </a:highlight>
                <a:latin typeface="Times New Roman" panose="02020603050405020304" pitchFamily="18" charset="0"/>
                <a:cs typeface="Times New Roman" panose="02020603050405020304" pitchFamily="18" charset="0"/>
              </a:rPr>
              <a:t> ở </a:t>
            </a:r>
            <a:r>
              <a:rPr lang="en-US" altLang="en-US" sz="2800" b="1" dirty="0" err="1">
                <a:highlight>
                  <a:srgbClr val="C0C0C0"/>
                </a:highlight>
                <a:latin typeface="Times New Roman" panose="02020603050405020304" pitchFamily="18" charset="0"/>
                <a:cs typeface="Times New Roman" panose="02020603050405020304" pitchFamily="18" charset="0"/>
              </a:rPr>
              <a:t>não</a:t>
            </a:r>
            <a:r>
              <a:rPr lang="en-US" altLang="en-US" sz="2800" b="1" dirty="0">
                <a:highlight>
                  <a:srgbClr val="C0C0C0"/>
                </a:highlight>
                <a:latin typeface="Times New Roman" panose="02020603050405020304" pitchFamily="18" charset="0"/>
                <a:cs typeface="Times New Roman" panose="02020603050405020304" pitchFamily="18" charset="0"/>
              </a:rPr>
              <a:t> ng</a:t>
            </a:r>
            <a:r>
              <a:rPr lang="vi-VN" altLang="en-US" sz="2800" b="1" dirty="0">
                <a:highlight>
                  <a:srgbClr val="C0C0C0"/>
                </a:highlight>
                <a:latin typeface="Times New Roman" panose="02020603050405020304" pitchFamily="18" charset="0"/>
                <a:cs typeface="Times New Roman" panose="02020603050405020304" pitchFamily="18" charset="0"/>
              </a:rPr>
              <a:t>ư</a:t>
            </a:r>
            <a:r>
              <a:rPr lang="en-US" altLang="en-US" sz="2800" b="1" dirty="0" err="1">
                <a:highlight>
                  <a:srgbClr val="C0C0C0"/>
                </a:highlight>
                <a:latin typeface="Times New Roman" panose="02020603050405020304" pitchFamily="18" charset="0"/>
                <a:cs typeface="Times New Roman" panose="02020603050405020304" pitchFamily="18" charset="0"/>
              </a:rPr>
              <a:t>ời</a:t>
            </a:r>
            <a:r>
              <a:rPr lang="en-US" altLang="en-US" sz="2800" b="1" dirty="0">
                <a:highlight>
                  <a:srgbClr val="C0C0C0"/>
                </a:highlight>
                <a:latin typeface="Times New Roman" panose="02020603050405020304" pitchFamily="18" charset="0"/>
                <a:cs typeface="Times New Roman" panose="02020603050405020304" pitchFamily="18" charset="0"/>
              </a:rPr>
              <a:t>?</a:t>
            </a:r>
          </a:p>
        </p:txBody>
      </p:sp>
      <p:sp>
        <p:nvSpPr>
          <p:cNvPr id="137270" name="Rectangle 54">
            <a:extLst>
              <a:ext uri="{FF2B5EF4-FFF2-40B4-BE49-F238E27FC236}">
                <a16:creationId xmlns:a16="http://schemas.microsoft.com/office/drawing/2014/main" id="{77CC1719-CB06-49E5-A8A8-042C9F990942}"/>
              </a:ext>
            </a:extLst>
          </p:cNvPr>
          <p:cNvSpPr>
            <a:spLocks noChangeArrowheads="1"/>
          </p:cNvSpPr>
          <p:nvPr/>
        </p:nvSpPr>
        <p:spPr bwMode="auto">
          <a:xfrm>
            <a:off x="38100" y="5685297"/>
            <a:ext cx="8991600" cy="914400"/>
          </a:xfrm>
          <a:prstGeom prst="rect">
            <a:avLst/>
          </a:prstGeom>
          <a:solidFill>
            <a:schemeClr val="accent1"/>
          </a:solidFill>
          <a:ln w="2857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b="1" dirty="0" err="1">
                <a:highlight>
                  <a:srgbClr val="C0C0C0"/>
                </a:highlight>
                <a:latin typeface="Times New Roman" panose="02020603050405020304" pitchFamily="18" charset="0"/>
                <a:cs typeface="Times New Roman" panose="02020603050405020304" pitchFamily="18" charset="0"/>
              </a:rPr>
              <a:t>Đường</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nằm</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giữa</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thùy</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trán</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và</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thùy</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thái</a:t>
            </a:r>
            <a:r>
              <a:rPr lang="en-US" altLang="en-US" sz="2800" b="1" dirty="0">
                <a:highlight>
                  <a:srgbClr val="C0C0C0"/>
                </a:highlight>
                <a:latin typeface="Times New Roman" panose="02020603050405020304" pitchFamily="18" charset="0"/>
                <a:cs typeface="Times New Roman" panose="02020603050405020304" pitchFamily="18" charset="0"/>
              </a:rPr>
              <a:t> d</a:t>
            </a:r>
            <a:r>
              <a:rPr lang="vi-VN" altLang="en-US" sz="2800" b="1" dirty="0">
                <a:highlight>
                  <a:srgbClr val="C0C0C0"/>
                </a:highlight>
                <a:latin typeface="Times New Roman" panose="02020603050405020304" pitchFamily="18" charset="0"/>
                <a:cs typeface="Times New Roman" panose="02020603050405020304" pitchFamily="18" charset="0"/>
              </a:rPr>
              <a:t>ư</a:t>
            </a:r>
            <a:r>
              <a:rPr lang="en-US" altLang="en-US" sz="2800" b="1" dirty="0" err="1">
                <a:highlight>
                  <a:srgbClr val="C0C0C0"/>
                </a:highlight>
                <a:latin typeface="Times New Roman" panose="02020603050405020304" pitchFamily="18" charset="0"/>
                <a:cs typeface="Times New Roman" panose="02020603050405020304" pitchFamily="18" charset="0"/>
              </a:rPr>
              <a:t>ơng</a:t>
            </a:r>
            <a:r>
              <a:rPr lang="en-US" altLang="en-US" sz="2800" b="1" dirty="0">
                <a:highlight>
                  <a:srgbClr val="C0C0C0"/>
                </a:highlight>
                <a:latin typeface="Times New Roman" panose="02020603050405020304" pitchFamily="18" charset="0"/>
                <a:cs typeface="Times New Roman" panose="02020603050405020304" pitchFamily="18" charset="0"/>
              </a:rPr>
              <a:t>?</a:t>
            </a:r>
          </a:p>
        </p:txBody>
      </p:sp>
      <p:sp>
        <p:nvSpPr>
          <p:cNvPr id="137271" name="Rectangle 55">
            <a:extLst>
              <a:ext uri="{FF2B5EF4-FFF2-40B4-BE49-F238E27FC236}">
                <a16:creationId xmlns:a16="http://schemas.microsoft.com/office/drawing/2014/main" id="{99123E86-16D4-4348-8C32-C959A249FA2F}"/>
              </a:ext>
            </a:extLst>
          </p:cNvPr>
          <p:cNvSpPr>
            <a:spLocks noChangeArrowheads="1"/>
          </p:cNvSpPr>
          <p:nvPr/>
        </p:nvSpPr>
        <p:spPr bwMode="auto">
          <a:xfrm>
            <a:off x="57150" y="5692217"/>
            <a:ext cx="8991600" cy="914400"/>
          </a:xfrm>
          <a:prstGeom prst="rect">
            <a:avLst/>
          </a:prstGeom>
          <a:solidFill>
            <a:schemeClr val="hlink"/>
          </a:solidFill>
          <a:ln w="2857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b="1" dirty="0" err="1">
                <a:highlight>
                  <a:srgbClr val="C0C0C0"/>
                </a:highlight>
                <a:latin typeface="Times New Roman" panose="02020603050405020304" pitchFamily="18" charset="0"/>
                <a:cs typeface="Times New Roman" panose="02020603050405020304" pitchFamily="18" charset="0"/>
              </a:rPr>
              <a:t>Hiện</a:t>
            </a:r>
            <a:r>
              <a:rPr lang="en-US" altLang="en-US" sz="2800" b="1" dirty="0">
                <a:highlight>
                  <a:srgbClr val="C0C0C0"/>
                </a:highlight>
                <a:latin typeface="Times New Roman" panose="02020603050405020304" pitchFamily="18" charset="0"/>
                <a:cs typeface="Times New Roman" panose="02020603050405020304" pitchFamily="18" charset="0"/>
              </a:rPr>
              <a:t> t</a:t>
            </a:r>
            <a:r>
              <a:rPr lang="vi-VN" altLang="en-US" sz="2800" b="1" dirty="0">
                <a:highlight>
                  <a:srgbClr val="C0C0C0"/>
                </a:highlight>
                <a:latin typeface="Times New Roman" panose="02020603050405020304" pitchFamily="18" charset="0"/>
                <a:cs typeface="Times New Roman" panose="02020603050405020304" pitchFamily="18" charset="0"/>
              </a:rPr>
              <a:t>ư</a:t>
            </a:r>
            <a:r>
              <a:rPr lang="en-US" altLang="en-US" sz="2800" b="1" dirty="0" err="1">
                <a:highlight>
                  <a:srgbClr val="C0C0C0"/>
                </a:highlight>
                <a:latin typeface="Times New Roman" panose="02020603050405020304" pitchFamily="18" charset="0"/>
                <a:cs typeface="Times New Roman" panose="02020603050405020304" pitchFamily="18" charset="0"/>
              </a:rPr>
              <a:t>ợng</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liệt</a:t>
            </a:r>
            <a:r>
              <a:rPr lang="en-US" altLang="en-US" sz="2800" b="1" dirty="0">
                <a:highlight>
                  <a:srgbClr val="C0C0C0"/>
                </a:highlight>
                <a:latin typeface="Times New Roman" panose="02020603050405020304" pitchFamily="18" charset="0"/>
                <a:cs typeface="Times New Roman" panose="02020603050405020304" pitchFamily="18" charset="0"/>
              </a:rPr>
              <a:t> </a:t>
            </a:r>
            <a:r>
              <a:rPr lang="vi-VN" altLang="en-US" sz="2800" b="1" dirty="0">
                <a:highlight>
                  <a:srgbClr val="C0C0C0"/>
                </a:highlight>
                <a:latin typeface="Times New Roman" panose="02020603050405020304" pitchFamily="18" charset="0"/>
                <a:cs typeface="Times New Roman" panose="02020603050405020304" pitchFamily="18" charset="0"/>
              </a:rPr>
              <a:t>nửa</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người</a:t>
            </a:r>
            <a:r>
              <a:rPr lang="en-US" altLang="en-US" sz="2800" b="1" dirty="0">
                <a:highlight>
                  <a:srgbClr val="C0C0C0"/>
                </a:highlight>
                <a:latin typeface="Times New Roman" panose="02020603050405020304" pitchFamily="18" charset="0"/>
                <a:cs typeface="Times New Roman" panose="02020603050405020304" pitchFamily="18" charset="0"/>
              </a:rPr>
              <a:t>?</a:t>
            </a:r>
          </a:p>
        </p:txBody>
      </p:sp>
      <p:sp>
        <p:nvSpPr>
          <p:cNvPr id="137272" name="Rectangle 56">
            <a:extLst>
              <a:ext uri="{FF2B5EF4-FFF2-40B4-BE49-F238E27FC236}">
                <a16:creationId xmlns:a16="http://schemas.microsoft.com/office/drawing/2014/main" id="{7B2B7824-6B97-4297-945B-D3ACADB57097}"/>
              </a:ext>
            </a:extLst>
          </p:cNvPr>
          <p:cNvSpPr>
            <a:spLocks noChangeArrowheads="1"/>
          </p:cNvSpPr>
          <p:nvPr/>
        </p:nvSpPr>
        <p:spPr bwMode="auto">
          <a:xfrm>
            <a:off x="685800" y="5715000"/>
            <a:ext cx="8991600" cy="914400"/>
          </a:xfrm>
          <a:prstGeom prst="rect">
            <a:avLst/>
          </a:prstGeom>
          <a:solidFill>
            <a:schemeClr val="folHlink"/>
          </a:solidFill>
          <a:ln w="2857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b="1" dirty="0" err="1">
                <a:highlight>
                  <a:srgbClr val="C0C0C0"/>
                </a:highlight>
                <a:latin typeface="Times New Roman" panose="02020603050405020304" pitchFamily="18" charset="0"/>
                <a:cs typeface="Times New Roman" panose="02020603050405020304" pitchFamily="18" charset="0"/>
              </a:rPr>
              <a:t>Vùng</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vận</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động</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ngôn</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ngữ</a:t>
            </a:r>
            <a:r>
              <a:rPr lang="en-US" altLang="en-US" sz="2800" b="1" dirty="0">
                <a:highlight>
                  <a:srgbClr val="C0C0C0"/>
                </a:highlight>
                <a:latin typeface="Times New Roman" panose="02020603050405020304" pitchFamily="18" charset="0"/>
                <a:cs typeface="Times New Roman" panose="02020603050405020304" pitchFamily="18" charset="0"/>
              </a:rPr>
              <a:t> ở </a:t>
            </a:r>
            <a:r>
              <a:rPr lang="en-US" altLang="en-US" sz="2800" b="1" dirty="0" err="1">
                <a:highlight>
                  <a:srgbClr val="C0C0C0"/>
                </a:highlight>
                <a:latin typeface="Times New Roman" panose="02020603050405020304" pitchFamily="18" charset="0"/>
                <a:cs typeface="Times New Roman" panose="02020603050405020304" pitchFamily="18" charset="0"/>
              </a:rPr>
              <a:t>thùy</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nào</a:t>
            </a:r>
            <a:r>
              <a:rPr lang="en-US" altLang="en-US" sz="2800" b="1" dirty="0">
                <a:highlight>
                  <a:srgbClr val="C0C0C0"/>
                </a:highlight>
                <a:latin typeface="Times New Roman" panose="02020603050405020304" pitchFamily="18" charset="0"/>
                <a:cs typeface="Times New Roman" panose="02020603050405020304" pitchFamily="18" charset="0"/>
              </a:rPr>
              <a:t>?</a:t>
            </a:r>
          </a:p>
        </p:txBody>
      </p:sp>
      <p:sp>
        <p:nvSpPr>
          <p:cNvPr id="137273" name="Rectangle 57">
            <a:extLst>
              <a:ext uri="{FF2B5EF4-FFF2-40B4-BE49-F238E27FC236}">
                <a16:creationId xmlns:a16="http://schemas.microsoft.com/office/drawing/2014/main" id="{BDB04374-1734-464C-B789-6514A88DD2C3}"/>
              </a:ext>
            </a:extLst>
          </p:cNvPr>
          <p:cNvSpPr>
            <a:spLocks noChangeArrowheads="1"/>
          </p:cNvSpPr>
          <p:nvPr/>
        </p:nvSpPr>
        <p:spPr bwMode="auto">
          <a:xfrm>
            <a:off x="1104900" y="5517356"/>
            <a:ext cx="8839200" cy="1066800"/>
          </a:xfrm>
          <a:prstGeom prst="rect">
            <a:avLst/>
          </a:prstGeom>
          <a:solidFill>
            <a:schemeClr val="accent2"/>
          </a:solidFill>
          <a:ln w="2857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b="1" dirty="0" err="1">
                <a:highlight>
                  <a:srgbClr val="C0C0C0"/>
                </a:highlight>
                <a:latin typeface="Times New Roman" panose="02020603050405020304" pitchFamily="18" charset="0"/>
                <a:cs typeface="Times New Roman" panose="02020603050405020304" pitchFamily="18" charset="0"/>
              </a:rPr>
              <a:t>Bộ</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phận</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nằm</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trong</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cột</a:t>
            </a:r>
            <a:r>
              <a:rPr lang="en-US" altLang="en-US" sz="2800" b="1" dirty="0">
                <a:highlight>
                  <a:srgbClr val="C0C0C0"/>
                </a:highlight>
                <a:latin typeface="Times New Roman" panose="02020603050405020304" pitchFamily="18" charset="0"/>
                <a:cs typeface="Times New Roman" panose="02020603050405020304" pitchFamily="18" charset="0"/>
              </a:rPr>
              <a:t> </a:t>
            </a:r>
            <a:r>
              <a:rPr lang="en-US" altLang="en-US" sz="2800" b="1" dirty="0" err="1">
                <a:highlight>
                  <a:srgbClr val="C0C0C0"/>
                </a:highlight>
                <a:latin typeface="Times New Roman" panose="02020603050405020304" pitchFamily="18" charset="0"/>
                <a:cs typeface="Times New Roman" panose="02020603050405020304" pitchFamily="18" charset="0"/>
              </a:rPr>
              <a:t>sống</a:t>
            </a:r>
            <a:r>
              <a:rPr lang="en-US" altLang="en-US" sz="2800" b="1" dirty="0">
                <a:highlight>
                  <a:srgbClr val="C0C0C0"/>
                </a:highlight>
                <a:latin typeface="Times New Roman" panose="02020603050405020304" pitchFamily="18" charset="0"/>
                <a:cs typeface="Times New Roman" panose="02020603050405020304" pitchFamily="18" charset="0"/>
              </a:rPr>
              <a:t>?</a:t>
            </a:r>
          </a:p>
        </p:txBody>
      </p:sp>
      <p:sp>
        <p:nvSpPr>
          <p:cNvPr id="137274" name="Rectangle 58">
            <a:extLst>
              <a:ext uri="{FF2B5EF4-FFF2-40B4-BE49-F238E27FC236}">
                <a16:creationId xmlns:a16="http://schemas.microsoft.com/office/drawing/2014/main" id="{124F01CA-5DE0-4732-9571-0A7B26DC17F3}"/>
              </a:ext>
            </a:extLst>
          </p:cNvPr>
          <p:cNvSpPr>
            <a:spLocks noChangeArrowheads="1"/>
          </p:cNvSpPr>
          <p:nvPr/>
        </p:nvSpPr>
        <p:spPr bwMode="auto">
          <a:xfrm>
            <a:off x="8305800" y="1905000"/>
            <a:ext cx="685800" cy="3124200"/>
          </a:xfrm>
          <a:prstGeom prst="rect">
            <a:avLst/>
          </a:prstGeom>
          <a:solidFill>
            <a:srgbClr val="FF00FF"/>
          </a:solidFill>
          <a:ln w="381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1" name="Line 59">
            <a:extLst>
              <a:ext uri="{FF2B5EF4-FFF2-40B4-BE49-F238E27FC236}">
                <a16:creationId xmlns:a16="http://schemas.microsoft.com/office/drawing/2014/main" id="{AA825732-BC48-49FA-A220-B6E21B753E71}"/>
              </a:ext>
            </a:extLst>
          </p:cNvPr>
          <p:cNvSpPr>
            <a:spLocks noChangeShapeType="1"/>
          </p:cNvSpPr>
          <p:nvPr/>
        </p:nvSpPr>
        <p:spPr bwMode="auto">
          <a:xfrm>
            <a:off x="8305800" y="2438400"/>
            <a:ext cx="6858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2" name="Line 60">
            <a:extLst>
              <a:ext uri="{FF2B5EF4-FFF2-40B4-BE49-F238E27FC236}">
                <a16:creationId xmlns:a16="http://schemas.microsoft.com/office/drawing/2014/main" id="{696833AF-D534-4EC4-A82F-B9F2263D926E}"/>
              </a:ext>
            </a:extLst>
          </p:cNvPr>
          <p:cNvSpPr>
            <a:spLocks noChangeShapeType="1"/>
          </p:cNvSpPr>
          <p:nvPr/>
        </p:nvSpPr>
        <p:spPr bwMode="auto">
          <a:xfrm>
            <a:off x="8305800" y="3048000"/>
            <a:ext cx="6858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3" name="Line 61">
            <a:extLst>
              <a:ext uri="{FF2B5EF4-FFF2-40B4-BE49-F238E27FC236}">
                <a16:creationId xmlns:a16="http://schemas.microsoft.com/office/drawing/2014/main" id="{FCB801AD-736F-4DEB-B716-9B0E7C27822D}"/>
              </a:ext>
            </a:extLst>
          </p:cNvPr>
          <p:cNvSpPr>
            <a:spLocks noChangeShapeType="1"/>
          </p:cNvSpPr>
          <p:nvPr/>
        </p:nvSpPr>
        <p:spPr bwMode="auto">
          <a:xfrm>
            <a:off x="8305800" y="3657600"/>
            <a:ext cx="6858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4" name="Line 62">
            <a:extLst>
              <a:ext uri="{FF2B5EF4-FFF2-40B4-BE49-F238E27FC236}">
                <a16:creationId xmlns:a16="http://schemas.microsoft.com/office/drawing/2014/main" id="{F612AB09-4821-46C4-88C0-B571AAAA514C}"/>
              </a:ext>
            </a:extLst>
          </p:cNvPr>
          <p:cNvSpPr>
            <a:spLocks noChangeShapeType="1"/>
          </p:cNvSpPr>
          <p:nvPr/>
        </p:nvSpPr>
        <p:spPr bwMode="auto">
          <a:xfrm>
            <a:off x="8305800" y="4343400"/>
            <a:ext cx="6858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79" name="Text Box 63">
            <a:extLst>
              <a:ext uri="{FF2B5EF4-FFF2-40B4-BE49-F238E27FC236}">
                <a16:creationId xmlns:a16="http://schemas.microsoft.com/office/drawing/2014/main" id="{2A9F141E-6591-4BCF-A1CF-7987FD28A528}"/>
              </a:ext>
            </a:extLst>
          </p:cNvPr>
          <p:cNvSpPr txBox="1">
            <a:spLocks noChangeArrowheads="1"/>
          </p:cNvSpPr>
          <p:nvPr/>
        </p:nvSpPr>
        <p:spPr bwMode="auto">
          <a:xfrm>
            <a:off x="3581400" y="1981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FFFF00"/>
                </a:solidFill>
                <a:latin typeface=".VnTimeH" pitchFamily="34" charset="0"/>
              </a:rPr>
              <a:t>o</a:t>
            </a:r>
          </a:p>
        </p:txBody>
      </p:sp>
      <p:sp>
        <p:nvSpPr>
          <p:cNvPr id="137280" name="Text Box 64">
            <a:extLst>
              <a:ext uri="{FF2B5EF4-FFF2-40B4-BE49-F238E27FC236}">
                <a16:creationId xmlns:a16="http://schemas.microsoft.com/office/drawing/2014/main" id="{24EA80E0-6742-409D-9CB8-2CACDFD899D9}"/>
              </a:ext>
            </a:extLst>
          </p:cNvPr>
          <p:cNvSpPr txBox="1">
            <a:spLocks noChangeArrowheads="1"/>
          </p:cNvSpPr>
          <p:nvPr/>
        </p:nvSpPr>
        <p:spPr bwMode="auto">
          <a:xfrm>
            <a:off x="1371600" y="259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chemeClr val="hlink"/>
                </a:solidFill>
                <a:latin typeface=".VnTimeH" pitchFamily="34" charset="0"/>
              </a:rPr>
              <a:t>a   </a:t>
            </a:r>
          </a:p>
        </p:txBody>
      </p:sp>
      <p:sp>
        <p:nvSpPr>
          <p:cNvPr id="137281" name="Text Box 65">
            <a:extLst>
              <a:ext uri="{FF2B5EF4-FFF2-40B4-BE49-F238E27FC236}">
                <a16:creationId xmlns:a16="http://schemas.microsoft.com/office/drawing/2014/main" id="{004D2A1B-2B53-48AD-95DC-647B3B362643}"/>
              </a:ext>
            </a:extLst>
          </p:cNvPr>
          <p:cNvSpPr txBox="1">
            <a:spLocks noChangeArrowheads="1"/>
          </p:cNvSpPr>
          <p:nvPr/>
        </p:nvSpPr>
        <p:spPr bwMode="auto">
          <a:xfrm>
            <a:off x="4419600" y="3200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3333FF"/>
                </a:solidFill>
                <a:latin typeface=".VnTimeH" pitchFamily="34" charset="0"/>
              </a:rPr>
              <a:t>  n</a:t>
            </a:r>
          </a:p>
        </p:txBody>
      </p:sp>
      <p:sp>
        <p:nvSpPr>
          <p:cNvPr id="137282" name="AutoShape 66">
            <a:extLst>
              <a:ext uri="{FF2B5EF4-FFF2-40B4-BE49-F238E27FC236}">
                <a16:creationId xmlns:a16="http://schemas.microsoft.com/office/drawing/2014/main" id="{CE1A0A40-C74E-4846-92B8-9EA7635CB6B6}"/>
              </a:ext>
            </a:extLst>
          </p:cNvPr>
          <p:cNvSpPr>
            <a:spLocks noChangeArrowheads="1"/>
          </p:cNvSpPr>
          <p:nvPr/>
        </p:nvSpPr>
        <p:spPr bwMode="auto">
          <a:xfrm>
            <a:off x="8305800" y="1066800"/>
            <a:ext cx="762000" cy="609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charset="0"/>
              <a:cs typeface="Arial" charset="0"/>
            </a:endParaRPr>
          </a:p>
        </p:txBody>
      </p:sp>
      <p:sp>
        <p:nvSpPr>
          <p:cNvPr id="35869" name="Text Box 67">
            <a:extLst>
              <a:ext uri="{FF2B5EF4-FFF2-40B4-BE49-F238E27FC236}">
                <a16:creationId xmlns:a16="http://schemas.microsoft.com/office/drawing/2014/main" id="{C3048B0A-F0C9-4084-9ECA-22E675845E83}"/>
              </a:ext>
            </a:extLst>
          </p:cNvPr>
          <p:cNvSpPr txBox="1">
            <a:spLocks noChangeArrowheads="1"/>
          </p:cNvSpPr>
          <p:nvPr/>
        </p:nvSpPr>
        <p:spPr bwMode="auto">
          <a:xfrm>
            <a:off x="4267200" y="37338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7284" name="Text Box 68">
            <a:extLst>
              <a:ext uri="{FF2B5EF4-FFF2-40B4-BE49-F238E27FC236}">
                <a16:creationId xmlns:a16="http://schemas.microsoft.com/office/drawing/2014/main" id="{E346E463-BEEE-478A-BFAF-B0295433EB2B}"/>
              </a:ext>
            </a:extLst>
          </p:cNvPr>
          <p:cNvSpPr txBox="1">
            <a:spLocks noChangeArrowheads="1"/>
          </p:cNvSpPr>
          <p:nvPr/>
        </p:nvSpPr>
        <p:spPr bwMode="auto">
          <a:xfrm>
            <a:off x="838200" y="4419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3333FF"/>
                </a:solidFill>
                <a:latin typeface=".VnTimeH" pitchFamily="34" charset="0"/>
              </a:rPr>
              <a:t>B  </a:t>
            </a:r>
          </a:p>
        </p:txBody>
      </p:sp>
      <p:sp>
        <p:nvSpPr>
          <p:cNvPr id="137285" name="WordArt 69">
            <a:extLst>
              <a:ext uri="{FF2B5EF4-FFF2-40B4-BE49-F238E27FC236}">
                <a16:creationId xmlns:a16="http://schemas.microsoft.com/office/drawing/2014/main" id="{D8CE509D-58FD-4D78-9F98-E74E4F31A487}"/>
              </a:ext>
            </a:extLst>
          </p:cNvPr>
          <p:cNvSpPr>
            <a:spLocks noChangeArrowheads="1" noChangeShapeType="1" noTextEdit="1"/>
          </p:cNvSpPr>
          <p:nvPr/>
        </p:nvSpPr>
        <p:spPr bwMode="auto">
          <a:xfrm>
            <a:off x="1981200" y="228600"/>
            <a:ext cx="5410200" cy="1231900"/>
          </a:xfrm>
          <a:prstGeom prst="rect">
            <a:avLst/>
          </a:prstGeom>
        </p:spPr>
        <p:txBody>
          <a:bodyPr wrap="none" fromWordArt="1">
            <a:prstTxWarp prst="textWave1">
              <a:avLst>
                <a:gd name="adj1" fmla="val 13005"/>
                <a:gd name="adj2" fmla="val 0"/>
              </a:avLst>
            </a:prstTxWarp>
            <a:scene3d>
              <a:camera prst="legacyObliqueTopLeft"/>
              <a:lightRig rig="legacyNormal3" dir="r"/>
            </a:scene3d>
            <a:sp3d extrusionH="201600" prstMaterial="legacyMatte">
              <a:extrusionClr>
                <a:srgbClr val="0066CC"/>
              </a:extrusionClr>
              <a:contourClr>
                <a:srgbClr val="FF33CC"/>
              </a:contourClr>
            </a:sp3d>
          </a:bodyPr>
          <a:lstStyle/>
          <a:p>
            <a:pPr algn="dist"/>
            <a:r>
              <a:rPr lang="vi-VN" sz="3600" kern="10">
                <a:ln w="9525">
                  <a:round/>
                  <a:headEnd/>
                  <a:tailEnd/>
                </a:ln>
                <a:pattFill prst="pct5">
                  <a:fgClr>
                    <a:srgbClr val="FF33CC"/>
                  </a:fgClr>
                  <a:bgClr>
                    <a:srgbClr val="FF0000"/>
                  </a:bgClr>
                </a:pattFill>
                <a:latin typeface="Times New Roman" panose="02020603050405020304" pitchFamily="18" charset="0"/>
                <a:cs typeface="Times New Roman" panose="02020603050405020304" pitchFamily="18" charset="0"/>
              </a:rPr>
              <a:t>TRÒ CHƠI Ô CHỮ</a:t>
            </a:r>
            <a:endParaRPr lang="en-US" sz="3600" kern="10">
              <a:ln w="9525">
                <a:round/>
                <a:headEnd/>
                <a:tailEnd/>
              </a:ln>
              <a:pattFill prst="pct5">
                <a:fgClr>
                  <a:srgbClr val="FF33CC"/>
                </a:fgClr>
                <a:bgClr>
                  <a:srgbClr val="FF0000"/>
                </a:bgClr>
              </a:pattFill>
              <a:latin typeface="Times New Roman" panose="02020603050405020304" pitchFamily="18" charset="0"/>
              <a:cs typeface="Times New Roman" panose="02020603050405020304" pitchFamily="18" charset="0"/>
            </a:endParaRPr>
          </a:p>
        </p:txBody>
      </p:sp>
      <p:grpSp>
        <p:nvGrpSpPr>
          <p:cNvPr id="6" name="Group 70">
            <a:extLst>
              <a:ext uri="{FF2B5EF4-FFF2-40B4-BE49-F238E27FC236}">
                <a16:creationId xmlns:a16="http://schemas.microsoft.com/office/drawing/2014/main" id="{B2ECCB5F-6DF0-4ED0-A77D-81132EF8E05C}"/>
              </a:ext>
            </a:extLst>
          </p:cNvPr>
          <p:cNvGrpSpPr>
            <a:grpSpLocks/>
          </p:cNvGrpSpPr>
          <p:nvPr/>
        </p:nvGrpSpPr>
        <p:grpSpPr bwMode="auto">
          <a:xfrm>
            <a:off x="838200" y="3733800"/>
            <a:ext cx="3733800" cy="609600"/>
            <a:chOff x="528" y="2352"/>
            <a:chExt cx="2352" cy="384"/>
          </a:xfrm>
        </p:grpSpPr>
        <p:grpSp>
          <p:nvGrpSpPr>
            <p:cNvPr id="35897" name="Group 71">
              <a:extLst>
                <a:ext uri="{FF2B5EF4-FFF2-40B4-BE49-F238E27FC236}">
                  <a16:creationId xmlns:a16="http://schemas.microsoft.com/office/drawing/2014/main" id="{D6926276-0B14-4D1F-A482-09DFB0719451}"/>
                </a:ext>
              </a:extLst>
            </p:cNvPr>
            <p:cNvGrpSpPr>
              <a:grpSpLocks/>
            </p:cNvGrpSpPr>
            <p:nvPr/>
          </p:nvGrpSpPr>
          <p:grpSpPr bwMode="auto">
            <a:xfrm>
              <a:off x="528" y="2352"/>
              <a:ext cx="2016" cy="384"/>
              <a:chOff x="816" y="2352"/>
              <a:chExt cx="2016" cy="384"/>
            </a:xfrm>
          </p:grpSpPr>
          <p:sp>
            <p:nvSpPr>
              <p:cNvPr id="35899" name="Rectangle 72">
                <a:extLst>
                  <a:ext uri="{FF2B5EF4-FFF2-40B4-BE49-F238E27FC236}">
                    <a16:creationId xmlns:a16="http://schemas.microsoft.com/office/drawing/2014/main" id="{662F1867-704A-41DE-86B7-9219B3711310}"/>
                  </a:ext>
                </a:extLst>
              </p:cNvPr>
              <p:cNvSpPr>
                <a:spLocks noChangeArrowheads="1"/>
              </p:cNvSpPr>
              <p:nvPr/>
            </p:nvSpPr>
            <p:spPr bwMode="auto">
              <a:xfrm>
                <a:off x="816" y="2352"/>
                <a:ext cx="2016" cy="384"/>
              </a:xfrm>
              <a:prstGeom prst="rect">
                <a:avLst/>
              </a:prstGeom>
              <a:solidFill>
                <a:schemeClr val="folHlink"/>
              </a:solidFill>
              <a:ln w="2857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chemeClr val="bg1"/>
                  </a:solidFill>
                </a:endParaRPr>
              </a:p>
            </p:txBody>
          </p:sp>
          <p:sp>
            <p:nvSpPr>
              <p:cNvPr id="35900" name="Line 73">
                <a:extLst>
                  <a:ext uri="{FF2B5EF4-FFF2-40B4-BE49-F238E27FC236}">
                    <a16:creationId xmlns:a16="http://schemas.microsoft.com/office/drawing/2014/main" id="{997AB807-EF75-42AA-96FE-4579AAB22537}"/>
                  </a:ext>
                </a:extLst>
              </p:cNvPr>
              <p:cNvSpPr>
                <a:spLocks noChangeShapeType="1"/>
              </p:cNvSpPr>
              <p:nvPr/>
            </p:nvSpPr>
            <p:spPr bwMode="auto">
              <a:xfrm>
                <a:off x="1152" y="2352"/>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1" name="Line 74">
                <a:extLst>
                  <a:ext uri="{FF2B5EF4-FFF2-40B4-BE49-F238E27FC236}">
                    <a16:creationId xmlns:a16="http://schemas.microsoft.com/office/drawing/2014/main" id="{CD7420AA-5D86-4CBC-95CC-802B164F0F5D}"/>
                  </a:ext>
                </a:extLst>
              </p:cNvPr>
              <p:cNvSpPr>
                <a:spLocks noChangeShapeType="1"/>
              </p:cNvSpPr>
              <p:nvPr/>
            </p:nvSpPr>
            <p:spPr bwMode="auto">
              <a:xfrm>
                <a:off x="1488" y="2352"/>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2" name="Line 75">
                <a:extLst>
                  <a:ext uri="{FF2B5EF4-FFF2-40B4-BE49-F238E27FC236}">
                    <a16:creationId xmlns:a16="http://schemas.microsoft.com/office/drawing/2014/main" id="{271A76D1-7355-4762-AFFB-F2166EC5E5C6}"/>
                  </a:ext>
                </a:extLst>
              </p:cNvPr>
              <p:cNvSpPr>
                <a:spLocks noChangeShapeType="1"/>
              </p:cNvSpPr>
              <p:nvPr/>
            </p:nvSpPr>
            <p:spPr bwMode="auto">
              <a:xfrm>
                <a:off x="1824" y="2352"/>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3" name="Line 76">
                <a:extLst>
                  <a:ext uri="{FF2B5EF4-FFF2-40B4-BE49-F238E27FC236}">
                    <a16:creationId xmlns:a16="http://schemas.microsoft.com/office/drawing/2014/main" id="{5AC7EF00-A729-4EE6-9E18-13583631E97F}"/>
                  </a:ext>
                </a:extLst>
              </p:cNvPr>
              <p:cNvSpPr>
                <a:spLocks noChangeShapeType="1"/>
              </p:cNvSpPr>
              <p:nvPr/>
            </p:nvSpPr>
            <p:spPr bwMode="auto">
              <a:xfrm>
                <a:off x="2160" y="2352"/>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4" name="Line 77">
                <a:extLst>
                  <a:ext uri="{FF2B5EF4-FFF2-40B4-BE49-F238E27FC236}">
                    <a16:creationId xmlns:a16="http://schemas.microsoft.com/office/drawing/2014/main" id="{459DC1C0-FC7F-40E3-A138-D92E5A072B6E}"/>
                  </a:ext>
                </a:extLst>
              </p:cNvPr>
              <p:cNvSpPr>
                <a:spLocks noChangeShapeType="1"/>
              </p:cNvSpPr>
              <p:nvPr/>
            </p:nvSpPr>
            <p:spPr bwMode="auto">
              <a:xfrm>
                <a:off x="2496" y="2352"/>
                <a:ext cx="0"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898" name="Rectangle 78">
              <a:extLst>
                <a:ext uri="{FF2B5EF4-FFF2-40B4-BE49-F238E27FC236}">
                  <a16:creationId xmlns:a16="http://schemas.microsoft.com/office/drawing/2014/main" id="{17DE817D-0DF1-408D-974F-48870AB76DBA}"/>
                </a:ext>
              </a:extLst>
            </p:cNvPr>
            <p:cNvSpPr>
              <a:spLocks noChangeArrowheads="1"/>
            </p:cNvSpPr>
            <p:nvPr/>
          </p:nvSpPr>
          <p:spPr bwMode="auto">
            <a:xfrm>
              <a:off x="2544" y="2352"/>
              <a:ext cx="336" cy="384"/>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8" name="Group 79">
            <a:extLst>
              <a:ext uri="{FF2B5EF4-FFF2-40B4-BE49-F238E27FC236}">
                <a16:creationId xmlns:a16="http://schemas.microsoft.com/office/drawing/2014/main" id="{CD56E957-9E76-4BE0-AAB3-C86993AE9BBF}"/>
              </a:ext>
            </a:extLst>
          </p:cNvPr>
          <p:cNvGrpSpPr>
            <a:grpSpLocks/>
          </p:cNvGrpSpPr>
          <p:nvPr/>
        </p:nvGrpSpPr>
        <p:grpSpPr bwMode="auto">
          <a:xfrm>
            <a:off x="990600" y="3810000"/>
            <a:ext cx="3429000" cy="457200"/>
            <a:chOff x="624" y="2448"/>
            <a:chExt cx="2160" cy="288"/>
          </a:xfrm>
        </p:grpSpPr>
        <p:sp>
          <p:nvSpPr>
            <p:cNvPr id="35890" name="Text Box 80">
              <a:extLst>
                <a:ext uri="{FF2B5EF4-FFF2-40B4-BE49-F238E27FC236}">
                  <a16:creationId xmlns:a16="http://schemas.microsoft.com/office/drawing/2014/main" id="{C9133144-9CD6-4A44-B237-938292BF1C9A}"/>
                </a:ext>
              </a:extLst>
            </p:cNvPr>
            <p:cNvSpPr txBox="1">
              <a:spLocks noChangeArrowheads="1"/>
            </p:cNvSpPr>
            <p:nvPr/>
          </p:nvSpPr>
          <p:spPr bwMode="auto">
            <a:xfrm>
              <a:off x="624" y="2448"/>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chemeClr val="bg1"/>
                  </a:solidFill>
                  <a:latin typeface=".VnTimeH" pitchFamily="34" charset="0"/>
                </a:rPr>
                <a:t>t</a:t>
              </a:r>
            </a:p>
          </p:txBody>
        </p:sp>
        <p:sp>
          <p:nvSpPr>
            <p:cNvPr id="35891" name="Text Box 81">
              <a:extLst>
                <a:ext uri="{FF2B5EF4-FFF2-40B4-BE49-F238E27FC236}">
                  <a16:creationId xmlns:a16="http://schemas.microsoft.com/office/drawing/2014/main" id="{2C1471A8-75E6-4D5A-9D42-75799C134A50}"/>
                </a:ext>
              </a:extLst>
            </p:cNvPr>
            <p:cNvSpPr txBox="1">
              <a:spLocks noChangeArrowheads="1"/>
            </p:cNvSpPr>
            <p:nvPr/>
          </p:nvSpPr>
          <p:spPr bwMode="auto">
            <a:xfrm>
              <a:off x="1296" y="2448"/>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chemeClr val="bg1"/>
                  </a:solidFill>
                  <a:latin typeface=".VnTimeH" pitchFamily="34" charset="0"/>
                </a:rPr>
                <a:t>y</a:t>
              </a:r>
            </a:p>
          </p:txBody>
        </p:sp>
        <p:sp>
          <p:nvSpPr>
            <p:cNvPr id="35892" name="Text Box 82">
              <a:extLst>
                <a:ext uri="{FF2B5EF4-FFF2-40B4-BE49-F238E27FC236}">
                  <a16:creationId xmlns:a16="http://schemas.microsoft.com/office/drawing/2014/main" id="{109B2E4E-C27F-4A51-BD15-93673AB0EC2C}"/>
                </a:ext>
              </a:extLst>
            </p:cNvPr>
            <p:cNvSpPr txBox="1">
              <a:spLocks noChangeArrowheads="1"/>
            </p:cNvSpPr>
            <p:nvPr/>
          </p:nvSpPr>
          <p:spPr bwMode="auto">
            <a:xfrm>
              <a:off x="912" y="244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chemeClr val="bg1"/>
                  </a:solidFill>
                  <a:latin typeface=".VnTimeH" pitchFamily="34" charset="0"/>
                </a:rPr>
                <a:t>ñ</a:t>
              </a:r>
            </a:p>
          </p:txBody>
        </p:sp>
        <p:sp>
          <p:nvSpPr>
            <p:cNvPr id="35893" name="Text Box 83">
              <a:extLst>
                <a:ext uri="{FF2B5EF4-FFF2-40B4-BE49-F238E27FC236}">
                  <a16:creationId xmlns:a16="http://schemas.microsoft.com/office/drawing/2014/main" id="{F7C0BAF9-429C-46AA-9BD2-0CE22491DEC8}"/>
                </a:ext>
              </a:extLst>
            </p:cNvPr>
            <p:cNvSpPr txBox="1">
              <a:spLocks noChangeArrowheads="1"/>
            </p:cNvSpPr>
            <p:nvPr/>
          </p:nvSpPr>
          <p:spPr bwMode="auto">
            <a:xfrm>
              <a:off x="2256" y="2448"/>
              <a:ext cx="1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chemeClr val="bg1"/>
                  </a:solidFill>
                  <a:latin typeface=".VnTimeH" pitchFamily="34" charset="0"/>
                </a:rPr>
                <a:t>n</a:t>
              </a:r>
            </a:p>
          </p:txBody>
        </p:sp>
        <p:sp>
          <p:nvSpPr>
            <p:cNvPr id="35894" name="Text Box 84">
              <a:extLst>
                <a:ext uri="{FF2B5EF4-FFF2-40B4-BE49-F238E27FC236}">
                  <a16:creationId xmlns:a16="http://schemas.microsoft.com/office/drawing/2014/main" id="{845DFAE8-5C7C-4361-902C-CECAFD586440}"/>
                </a:ext>
              </a:extLst>
            </p:cNvPr>
            <p:cNvSpPr txBox="1">
              <a:spLocks noChangeArrowheads="1"/>
            </p:cNvSpPr>
            <p:nvPr/>
          </p:nvSpPr>
          <p:spPr bwMode="auto">
            <a:xfrm>
              <a:off x="1584" y="2448"/>
              <a:ext cx="1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chemeClr val="bg1"/>
                  </a:solidFill>
                  <a:latin typeface=".VnTimeH" pitchFamily="34" charset="0"/>
                </a:rPr>
                <a:t>s</a:t>
              </a:r>
            </a:p>
          </p:txBody>
        </p:sp>
        <p:sp>
          <p:nvSpPr>
            <p:cNvPr id="35895" name="Text Box 85">
              <a:extLst>
                <a:ext uri="{FF2B5EF4-FFF2-40B4-BE49-F238E27FC236}">
                  <a16:creationId xmlns:a16="http://schemas.microsoft.com/office/drawing/2014/main" id="{1A804CD8-72E3-4D51-AB01-74895BE7A67D}"/>
                </a:ext>
              </a:extLst>
            </p:cNvPr>
            <p:cNvSpPr txBox="1">
              <a:spLocks noChangeArrowheads="1"/>
            </p:cNvSpPr>
            <p:nvPr/>
          </p:nvSpPr>
          <p:spPr bwMode="auto">
            <a:xfrm>
              <a:off x="1920" y="2448"/>
              <a:ext cx="1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chemeClr val="bg1"/>
                  </a:solidFill>
                  <a:latin typeface=".VnTimeH" pitchFamily="34" charset="0"/>
                </a:rPr>
                <a:t>è</a:t>
              </a:r>
            </a:p>
          </p:txBody>
        </p:sp>
        <p:sp>
          <p:nvSpPr>
            <p:cNvPr id="35896" name="Text Box 86">
              <a:extLst>
                <a:ext uri="{FF2B5EF4-FFF2-40B4-BE49-F238E27FC236}">
                  <a16:creationId xmlns:a16="http://schemas.microsoft.com/office/drawing/2014/main" id="{639FE49F-0AE2-4523-BDB0-1BA4E6A2B82A}"/>
                </a:ext>
              </a:extLst>
            </p:cNvPr>
            <p:cNvSpPr txBox="1">
              <a:spLocks noChangeArrowheads="1"/>
            </p:cNvSpPr>
            <p:nvPr/>
          </p:nvSpPr>
          <p:spPr bwMode="auto">
            <a:xfrm>
              <a:off x="2592" y="2448"/>
              <a:ext cx="1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chemeClr val="bg1"/>
                  </a:solidFill>
                  <a:latin typeface=".VnTimeH" pitchFamily="34" charset="0"/>
                </a:rPr>
                <a:t>g</a:t>
              </a:r>
            </a:p>
          </p:txBody>
        </p:sp>
      </p:grpSp>
      <p:sp>
        <p:nvSpPr>
          <p:cNvPr id="137303" name="Text Box 87">
            <a:extLst>
              <a:ext uri="{FF2B5EF4-FFF2-40B4-BE49-F238E27FC236}">
                <a16:creationId xmlns:a16="http://schemas.microsoft.com/office/drawing/2014/main" id="{45C0B340-D5FF-49B4-AB9B-6ACA71B8FC05}"/>
              </a:ext>
            </a:extLst>
          </p:cNvPr>
          <p:cNvSpPr txBox="1">
            <a:spLocks noChangeArrowheads="1"/>
          </p:cNvSpPr>
          <p:nvPr/>
        </p:nvSpPr>
        <p:spPr bwMode="auto">
          <a:xfrm>
            <a:off x="3048000" y="38100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66FF"/>
                </a:solidFill>
                <a:latin typeface=".VnTimeH" pitchFamily="34" charset="0"/>
              </a:rPr>
              <a:t>«</a:t>
            </a:r>
          </a:p>
        </p:txBody>
      </p:sp>
      <p:grpSp>
        <p:nvGrpSpPr>
          <p:cNvPr id="9" name="Group 88">
            <a:extLst>
              <a:ext uri="{FF2B5EF4-FFF2-40B4-BE49-F238E27FC236}">
                <a16:creationId xmlns:a16="http://schemas.microsoft.com/office/drawing/2014/main" id="{4E909990-F234-4B3F-84B0-FA6A26E072F2}"/>
              </a:ext>
            </a:extLst>
          </p:cNvPr>
          <p:cNvGrpSpPr>
            <a:grpSpLocks/>
          </p:cNvGrpSpPr>
          <p:nvPr/>
        </p:nvGrpSpPr>
        <p:grpSpPr bwMode="auto">
          <a:xfrm>
            <a:off x="8305800" y="1905000"/>
            <a:ext cx="685800" cy="3124200"/>
            <a:chOff x="4560" y="1152"/>
            <a:chExt cx="432" cy="1968"/>
          </a:xfrm>
        </p:grpSpPr>
        <p:grpSp>
          <p:nvGrpSpPr>
            <p:cNvPr id="35878" name="Group 89">
              <a:extLst>
                <a:ext uri="{FF2B5EF4-FFF2-40B4-BE49-F238E27FC236}">
                  <a16:creationId xmlns:a16="http://schemas.microsoft.com/office/drawing/2014/main" id="{E66F6B21-615B-492E-829A-8F5D531EFFFC}"/>
                </a:ext>
              </a:extLst>
            </p:cNvPr>
            <p:cNvGrpSpPr>
              <a:grpSpLocks/>
            </p:cNvGrpSpPr>
            <p:nvPr/>
          </p:nvGrpSpPr>
          <p:grpSpPr bwMode="auto">
            <a:xfrm>
              <a:off x="4560" y="1152"/>
              <a:ext cx="432" cy="1968"/>
              <a:chOff x="4608" y="1200"/>
              <a:chExt cx="432" cy="1968"/>
            </a:xfrm>
          </p:grpSpPr>
          <p:sp>
            <p:nvSpPr>
              <p:cNvPr id="35883" name="Rectangle 90">
                <a:extLst>
                  <a:ext uri="{FF2B5EF4-FFF2-40B4-BE49-F238E27FC236}">
                    <a16:creationId xmlns:a16="http://schemas.microsoft.com/office/drawing/2014/main" id="{FA3EC797-2055-47B7-A966-2F287BC985CB}"/>
                  </a:ext>
                </a:extLst>
              </p:cNvPr>
              <p:cNvSpPr>
                <a:spLocks noChangeArrowheads="1"/>
              </p:cNvSpPr>
              <p:nvPr/>
            </p:nvSpPr>
            <p:spPr bwMode="auto">
              <a:xfrm>
                <a:off x="4608" y="1200"/>
                <a:ext cx="432" cy="1968"/>
              </a:xfrm>
              <a:prstGeom prst="rect">
                <a:avLst/>
              </a:prstGeom>
              <a:solidFill>
                <a:srgbClr val="FF00FF"/>
              </a:solidFill>
              <a:ln w="381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35884" name="Group 91">
                <a:extLst>
                  <a:ext uri="{FF2B5EF4-FFF2-40B4-BE49-F238E27FC236}">
                    <a16:creationId xmlns:a16="http://schemas.microsoft.com/office/drawing/2014/main" id="{74751BEA-176E-413C-945C-17B55F75DA5C}"/>
                  </a:ext>
                </a:extLst>
              </p:cNvPr>
              <p:cNvGrpSpPr>
                <a:grpSpLocks/>
              </p:cNvGrpSpPr>
              <p:nvPr/>
            </p:nvGrpSpPr>
            <p:grpSpPr bwMode="auto">
              <a:xfrm>
                <a:off x="4704" y="1248"/>
                <a:ext cx="240" cy="1872"/>
                <a:chOff x="4704" y="1248"/>
                <a:chExt cx="240" cy="1872"/>
              </a:xfrm>
            </p:grpSpPr>
            <p:sp>
              <p:nvSpPr>
                <p:cNvPr id="35885" name="Text Box 92">
                  <a:extLst>
                    <a:ext uri="{FF2B5EF4-FFF2-40B4-BE49-F238E27FC236}">
                      <a16:creationId xmlns:a16="http://schemas.microsoft.com/office/drawing/2014/main" id="{E2DA7099-83C6-4762-B43D-A0F5DD299FA0}"/>
                    </a:ext>
                  </a:extLst>
                </p:cNvPr>
                <p:cNvSpPr txBox="1">
                  <a:spLocks noChangeArrowheads="1"/>
                </p:cNvSpPr>
                <p:nvPr/>
              </p:nvSpPr>
              <p:spPr bwMode="auto">
                <a:xfrm>
                  <a:off x="4704" y="124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chemeClr val="bg1"/>
                      </a:solidFill>
                      <a:latin typeface=".VnTimeH" pitchFamily="34" charset="0"/>
                    </a:rPr>
                    <a:t>n</a:t>
                  </a:r>
                </a:p>
              </p:txBody>
            </p:sp>
            <p:sp>
              <p:nvSpPr>
                <p:cNvPr id="35886" name="Text Box 93">
                  <a:extLst>
                    <a:ext uri="{FF2B5EF4-FFF2-40B4-BE49-F238E27FC236}">
                      <a16:creationId xmlns:a16="http://schemas.microsoft.com/office/drawing/2014/main" id="{53F7E160-25B8-4AA4-A6DE-1CCE674EB282}"/>
                    </a:ext>
                  </a:extLst>
                </p:cNvPr>
                <p:cNvSpPr txBox="1">
                  <a:spLocks noChangeArrowheads="1"/>
                </p:cNvSpPr>
                <p:nvPr/>
              </p:nvSpPr>
              <p:spPr bwMode="auto">
                <a:xfrm>
                  <a:off x="4704" y="1632"/>
                  <a:ext cx="1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chemeClr val="bg1"/>
                      </a:solidFill>
                      <a:latin typeface=".VnTimeH" pitchFamily="34" charset="0"/>
                    </a:rPr>
                    <a:t>·</a:t>
                  </a:r>
                </a:p>
              </p:txBody>
            </p:sp>
            <p:sp>
              <p:nvSpPr>
                <p:cNvPr id="35887" name="Text Box 94">
                  <a:extLst>
                    <a:ext uri="{FF2B5EF4-FFF2-40B4-BE49-F238E27FC236}">
                      <a16:creationId xmlns:a16="http://schemas.microsoft.com/office/drawing/2014/main" id="{964F4497-BBF4-43AA-B107-B7ABFDE6CEF0}"/>
                    </a:ext>
                  </a:extLst>
                </p:cNvPr>
                <p:cNvSpPr txBox="1">
                  <a:spLocks noChangeArrowheads="1"/>
                </p:cNvSpPr>
                <p:nvPr/>
              </p:nvSpPr>
              <p:spPr bwMode="auto">
                <a:xfrm>
                  <a:off x="4704" y="2016"/>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chemeClr val="bg1"/>
                      </a:solidFill>
                      <a:latin typeface=".VnTimeH" pitchFamily="34" charset="0"/>
                    </a:rPr>
                    <a:t>o</a:t>
                  </a:r>
                </a:p>
              </p:txBody>
            </p:sp>
            <p:sp>
              <p:nvSpPr>
                <p:cNvPr id="35888" name="Text Box 95">
                  <a:extLst>
                    <a:ext uri="{FF2B5EF4-FFF2-40B4-BE49-F238E27FC236}">
                      <a16:creationId xmlns:a16="http://schemas.microsoft.com/office/drawing/2014/main" id="{A833C985-2201-4B79-A949-3C34D737A585}"/>
                    </a:ext>
                  </a:extLst>
                </p:cNvPr>
                <p:cNvSpPr txBox="1">
                  <a:spLocks noChangeArrowheads="1"/>
                </p:cNvSpPr>
                <p:nvPr/>
              </p:nvSpPr>
              <p:spPr bwMode="auto">
                <a:xfrm>
                  <a:off x="4704" y="2832"/>
                  <a:ext cx="1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chemeClr val="bg1"/>
                      </a:solidFill>
                      <a:latin typeface=".VnTimeH" pitchFamily="34" charset="0"/>
                    </a:rPr>
                    <a:t>é</a:t>
                  </a:r>
                </a:p>
              </p:txBody>
            </p:sp>
            <p:sp>
              <p:nvSpPr>
                <p:cNvPr id="35889" name="Text Box 96">
                  <a:extLst>
                    <a:ext uri="{FF2B5EF4-FFF2-40B4-BE49-F238E27FC236}">
                      <a16:creationId xmlns:a16="http://schemas.microsoft.com/office/drawing/2014/main" id="{585C634F-3D73-4C6E-9729-D943844C43D4}"/>
                    </a:ext>
                  </a:extLst>
                </p:cNvPr>
                <p:cNvSpPr txBox="1">
                  <a:spLocks noChangeArrowheads="1"/>
                </p:cNvSpPr>
                <p:nvPr/>
              </p:nvSpPr>
              <p:spPr bwMode="auto">
                <a:xfrm>
                  <a:off x="4704" y="2400"/>
                  <a:ext cx="1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chemeClr val="bg1"/>
                      </a:solidFill>
                      <a:latin typeface=".VnTimeH" pitchFamily="34" charset="0"/>
                    </a:rPr>
                    <a:t>b</a:t>
                  </a:r>
                </a:p>
              </p:txBody>
            </p:sp>
          </p:grpSp>
        </p:grpSp>
        <p:sp>
          <p:nvSpPr>
            <p:cNvPr id="35879" name="Line 97">
              <a:extLst>
                <a:ext uri="{FF2B5EF4-FFF2-40B4-BE49-F238E27FC236}">
                  <a16:creationId xmlns:a16="http://schemas.microsoft.com/office/drawing/2014/main" id="{7FC63700-F47F-4FB6-87E2-32400CE1CA00}"/>
                </a:ext>
              </a:extLst>
            </p:cNvPr>
            <p:cNvSpPr>
              <a:spLocks noChangeShapeType="1"/>
            </p:cNvSpPr>
            <p:nvPr/>
          </p:nvSpPr>
          <p:spPr bwMode="auto">
            <a:xfrm>
              <a:off x="4560" y="1488"/>
              <a:ext cx="43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0" name="Line 98">
              <a:extLst>
                <a:ext uri="{FF2B5EF4-FFF2-40B4-BE49-F238E27FC236}">
                  <a16:creationId xmlns:a16="http://schemas.microsoft.com/office/drawing/2014/main" id="{87274B1A-2520-4AA7-A7F8-645ADB321AA8}"/>
                </a:ext>
              </a:extLst>
            </p:cNvPr>
            <p:cNvSpPr>
              <a:spLocks noChangeShapeType="1"/>
            </p:cNvSpPr>
            <p:nvPr/>
          </p:nvSpPr>
          <p:spPr bwMode="auto">
            <a:xfrm>
              <a:off x="4560" y="2688"/>
              <a:ext cx="43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1" name="Line 99">
              <a:extLst>
                <a:ext uri="{FF2B5EF4-FFF2-40B4-BE49-F238E27FC236}">
                  <a16:creationId xmlns:a16="http://schemas.microsoft.com/office/drawing/2014/main" id="{964E96FC-AD68-4F8C-B07A-C60EDC165979}"/>
                </a:ext>
              </a:extLst>
            </p:cNvPr>
            <p:cNvSpPr>
              <a:spLocks noChangeShapeType="1"/>
            </p:cNvSpPr>
            <p:nvPr/>
          </p:nvSpPr>
          <p:spPr bwMode="auto">
            <a:xfrm>
              <a:off x="4560" y="2256"/>
              <a:ext cx="43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2" name="Line 100">
              <a:extLst>
                <a:ext uri="{FF2B5EF4-FFF2-40B4-BE49-F238E27FC236}">
                  <a16:creationId xmlns:a16="http://schemas.microsoft.com/office/drawing/2014/main" id="{97AF8B0C-32F0-4181-A055-C72AEA6DCEBB}"/>
                </a:ext>
              </a:extLst>
            </p:cNvPr>
            <p:cNvSpPr>
              <a:spLocks noChangeShapeType="1"/>
            </p:cNvSpPr>
            <p:nvPr/>
          </p:nvSpPr>
          <p:spPr bwMode="auto">
            <a:xfrm>
              <a:off x="4560" y="1920"/>
              <a:ext cx="43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876" name="AutoShape 101">
            <a:extLst>
              <a:ext uri="{FF2B5EF4-FFF2-40B4-BE49-F238E27FC236}">
                <a16:creationId xmlns:a16="http://schemas.microsoft.com/office/drawing/2014/main" id="{B74228AE-63DE-41EA-BFFE-1664F30DE112}"/>
              </a:ext>
            </a:extLst>
          </p:cNvPr>
          <p:cNvSpPr>
            <a:spLocks noChangeArrowheads="1"/>
          </p:cNvSpPr>
          <p:nvPr/>
        </p:nvSpPr>
        <p:spPr bwMode="auto">
          <a:xfrm>
            <a:off x="228600" y="5867400"/>
            <a:ext cx="8763000" cy="366713"/>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latin typeface=".VnTimeH" pitchFamily="34" charset="0"/>
            </a:endParaRPr>
          </a:p>
        </p:txBody>
      </p:sp>
      <p:sp>
        <p:nvSpPr>
          <p:cNvPr id="137318" name="Rectangle 102">
            <a:extLst>
              <a:ext uri="{FF2B5EF4-FFF2-40B4-BE49-F238E27FC236}">
                <a16:creationId xmlns:a16="http://schemas.microsoft.com/office/drawing/2014/main" id="{FB7CF28A-2D57-4955-A746-450ED99E4D9B}"/>
              </a:ext>
            </a:extLst>
          </p:cNvPr>
          <p:cNvSpPr>
            <a:spLocks noChangeArrowheads="1"/>
          </p:cNvSpPr>
          <p:nvPr/>
        </p:nvSpPr>
        <p:spPr bwMode="auto">
          <a:xfrm>
            <a:off x="1447800" y="5082617"/>
            <a:ext cx="8557985" cy="1524000"/>
          </a:xfrm>
          <a:prstGeom prst="rect">
            <a:avLst/>
          </a:prstGeom>
          <a:gradFill rotWithShape="1">
            <a:gsLst>
              <a:gs pos="0">
                <a:schemeClr val="bg1"/>
              </a:gs>
              <a:gs pos="100000">
                <a:srgbClr val="FF00FF"/>
              </a:gs>
            </a:gsLst>
            <a:path path="shape">
              <a:fillToRect l="50000" t="50000" r="50000" b="50000"/>
            </a:path>
          </a:gradFill>
          <a:ln w="28575">
            <a:solidFill>
              <a:srgbClr val="FFFFFF"/>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defRPr/>
            </a:pPr>
            <a:r>
              <a:rPr lang="en-US" altLang="en-US" sz="2800" b="1" i="1" u="sng" dirty="0" err="1">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Hàng</a:t>
            </a:r>
            <a:r>
              <a:rPr lang="en-US" altLang="en-US" sz="2800" b="1" i="1" u="sng"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en-US" altLang="en-US" sz="2800" b="1" i="1" u="sng" dirty="0" err="1">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dọc</a:t>
            </a:r>
            <a:r>
              <a:rPr lang="en-US" altLang="en-US" sz="2800" b="1" dirty="0">
                <a:highlight>
                  <a:srgbClr val="FFFF00"/>
                </a:highlight>
                <a:latin typeface="Times New Roman" panose="02020603050405020304" pitchFamily="18" charset="0"/>
                <a:cs typeface="Times New Roman" panose="02020603050405020304" pitchFamily="18" charset="0"/>
              </a:rPr>
              <a:t>:</a:t>
            </a:r>
          </a:p>
          <a:p>
            <a:pPr algn="ctr">
              <a:spcBef>
                <a:spcPct val="50000"/>
              </a:spcBef>
              <a:defRPr/>
            </a:pPr>
            <a:r>
              <a:rPr lang="en-US" altLang="en-US" sz="2800" b="1" dirty="0" err="1">
                <a:highlight>
                  <a:srgbClr val="FFFF00"/>
                </a:highlight>
                <a:latin typeface="Times New Roman" panose="02020603050405020304" pitchFamily="18" charset="0"/>
                <a:cs typeface="Times New Roman" panose="02020603050405020304" pitchFamily="18" charset="0"/>
              </a:rPr>
              <a:t>Bộ</a:t>
            </a:r>
            <a:r>
              <a:rPr lang="en-US" altLang="en-US" sz="2800" b="1" dirty="0">
                <a:highlight>
                  <a:srgbClr val="FFFF00"/>
                </a:highlight>
                <a:latin typeface="Times New Roman" panose="02020603050405020304" pitchFamily="18" charset="0"/>
                <a:cs typeface="Times New Roman" panose="02020603050405020304" pitchFamily="18" charset="0"/>
              </a:rPr>
              <a:t> </a:t>
            </a:r>
            <a:r>
              <a:rPr lang="en-US" altLang="en-US" sz="2800" b="1" dirty="0" err="1">
                <a:highlight>
                  <a:srgbClr val="FFFF00"/>
                </a:highlight>
                <a:latin typeface="Times New Roman" panose="02020603050405020304" pitchFamily="18" charset="0"/>
                <a:cs typeface="Times New Roman" panose="02020603050405020304" pitchFamily="18" charset="0"/>
              </a:rPr>
              <a:t>phận</a:t>
            </a:r>
            <a:r>
              <a:rPr lang="en-US" altLang="en-US" sz="2800" b="1" dirty="0">
                <a:highlight>
                  <a:srgbClr val="FFFF00"/>
                </a:highlight>
                <a:latin typeface="Times New Roman" panose="02020603050405020304" pitchFamily="18" charset="0"/>
                <a:cs typeface="Times New Roman" panose="02020603050405020304" pitchFamily="18" charset="0"/>
              </a:rPr>
              <a:t> </a:t>
            </a:r>
            <a:r>
              <a:rPr lang="en-US" altLang="en-US" sz="2800" b="1" dirty="0" err="1">
                <a:highlight>
                  <a:srgbClr val="FFFF00"/>
                </a:highlight>
                <a:latin typeface="Times New Roman" panose="02020603050405020304" pitchFamily="18" charset="0"/>
                <a:cs typeface="Times New Roman" panose="02020603050405020304" pitchFamily="18" charset="0"/>
              </a:rPr>
              <a:t>thể</a:t>
            </a:r>
            <a:r>
              <a:rPr lang="en-US" altLang="en-US" sz="2800" b="1" dirty="0">
                <a:highlight>
                  <a:srgbClr val="FFFF00"/>
                </a:highlight>
                <a:latin typeface="Times New Roman" panose="02020603050405020304" pitchFamily="18" charset="0"/>
                <a:cs typeface="Times New Roman" panose="02020603050405020304" pitchFamily="18" charset="0"/>
              </a:rPr>
              <a:t> </a:t>
            </a:r>
            <a:r>
              <a:rPr lang="en-US" altLang="en-US" sz="2800" b="1" dirty="0" err="1">
                <a:highlight>
                  <a:srgbClr val="FFFF00"/>
                </a:highlight>
                <a:latin typeface="Times New Roman" panose="02020603050405020304" pitchFamily="18" charset="0"/>
                <a:cs typeface="Times New Roman" panose="02020603050405020304" pitchFamily="18" charset="0"/>
              </a:rPr>
              <a:t>hiên</a:t>
            </a:r>
            <a:r>
              <a:rPr lang="en-US" altLang="en-US" sz="2800" b="1" dirty="0">
                <a:highlight>
                  <a:srgbClr val="FFFF00"/>
                </a:highlight>
                <a:latin typeface="Times New Roman" panose="02020603050405020304" pitchFamily="18" charset="0"/>
                <a:cs typeface="Times New Roman" panose="02020603050405020304" pitchFamily="18" charset="0"/>
              </a:rPr>
              <a:t> </a:t>
            </a:r>
            <a:r>
              <a:rPr lang="en-US" altLang="en-US" sz="2800" b="1" dirty="0" err="1">
                <a:highlight>
                  <a:srgbClr val="FFFF00"/>
                </a:highlight>
                <a:latin typeface="Times New Roman" panose="02020603050405020304" pitchFamily="18" charset="0"/>
                <a:cs typeface="Times New Roman" panose="02020603050405020304" pitchFamily="18" charset="0"/>
              </a:rPr>
              <a:t>sự</a:t>
            </a:r>
            <a:r>
              <a:rPr lang="en-US" altLang="en-US" sz="2800" b="1" dirty="0">
                <a:highlight>
                  <a:srgbClr val="FFFF00"/>
                </a:highlight>
                <a:latin typeface="Times New Roman" panose="02020603050405020304" pitchFamily="18" charset="0"/>
                <a:cs typeface="Times New Roman" panose="02020603050405020304" pitchFamily="18" charset="0"/>
              </a:rPr>
              <a:t> </a:t>
            </a:r>
            <a:r>
              <a:rPr lang="en-US" altLang="en-US" sz="2800" b="1" dirty="0" err="1">
                <a:highlight>
                  <a:srgbClr val="FFFF00"/>
                </a:highlight>
                <a:latin typeface="Times New Roman" panose="02020603050405020304" pitchFamily="18" charset="0"/>
                <a:cs typeface="Times New Roman" panose="02020603050405020304" pitchFamily="18" charset="0"/>
              </a:rPr>
              <a:t>tiến</a:t>
            </a:r>
            <a:r>
              <a:rPr lang="en-US" altLang="en-US" sz="2800" b="1" dirty="0">
                <a:highlight>
                  <a:srgbClr val="FFFF00"/>
                </a:highlight>
                <a:latin typeface="Times New Roman" panose="02020603050405020304" pitchFamily="18" charset="0"/>
                <a:cs typeface="Times New Roman" panose="02020603050405020304" pitchFamily="18" charset="0"/>
              </a:rPr>
              <a:t> </a:t>
            </a:r>
            <a:r>
              <a:rPr lang="en-US" altLang="en-US" sz="2800" b="1" dirty="0" err="1">
                <a:highlight>
                  <a:srgbClr val="FFFF00"/>
                </a:highlight>
                <a:latin typeface="Times New Roman" panose="02020603050405020304" pitchFamily="18" charset="0"/>
                <a:cs typeface="Times New Roman" panose="02020603050405020304" pitchFamily="18" charset="0"/>
              </a:rPr>
              <a:t>hóa</a:t>
            </a:r>
            <a:r>
              <a:rPr lang="en-US" altLang="en-US" sz="2800" b="1" dirty="0">
                <a:highlight>
                  <a:srgbClr val="FFFF00"/>
                </a:highlight>
                <a:latin typeface="Times New Roman" panose="02020603050405020304" pitchFamily="18" charset="0"/>
                <a:cs typeface="Times New Roman" panose="02020603050405020304" pitchFamily="18" charset="0"/>
              </a:rPr>
              <a:t> </a:t>
            </a:r>
            <a:r>
              <a:rPr lang="en-US" altLang="en-US" sz="2800" b="1" dirty="0" err="1">
                <a:highlight>
                  <a:srgbClr val="FFFF00"/>
                </a:highlight>
                <a:latin typeface="Times New Roman" panose="02020603050405020304" pitchFamily="18" charset="0"/>
                <a:cs typeface="Times New Roman" panose="02020603050405020304" pitchFamily="18" charset="0"/>
              </a:rPr>
              <a:t>nhất</a:t>
            </a:r>
            <a:r>
              <a:rPr lang="en-US" altLang="en-US" sz="2800" b="1" dirty="0">
                <a:highlight>
                  <a:srgbClr val="FFFF00"/>
                </a:highlight>
                <a:latin typeface="Times New Roman" panose="02020603050405020304" pitchFamily="18" charset="0"/>
                <a:cs typeface="Times New Roman" panose="02020603050405020304" pitchFamily="18" charset="0"/>
              </a:rPr>
              <a:t> </a:t>
            </a:r>
            <a:r>
              <a:rPr lang="en-US" altLang="en-US" sz="2800" b="1" dirty="0" err="1">
                <a:highlight>
                  <a:srgbClr val="FFFF00"/>
                </a:highlight>
                <a:latin typeface="Times New Roman" panose="02020603050405020304" pitchFamily="18" charset="0"/>
                <a:cs typeface="Times New Roman" panose="02020603050405020304" pitchFamily="18" charset="0"/>
              </a:rPr>
              <a:t>của</a:t>
            </a:r>
            <a:r>
              <a:rPr lang="en-US" altLang="en-US" sz="2800" b="1" dirty="0">
                <a:highlight>
                  <a:srgbClr val="FFFF00"/>
                </a:highlight>
                <a:latin typeface="Times New Roman" panose="02020603050405020304" pitchFamily="18" charset="0"/>
                <a:cs typeface="Times New Roman" panose="02020603050405020304" pitchFamily="18" charset="0"/>
              </a:rPr>
              <a:t> con ng</a:t>
            </a:r>
            <a:r>
              <a:rPr lang="vi-VN" altLang="en-US" sz="2800" b="1" dirty="0">
                <a:highlight>
                  <a:srgbClr val="FFFF00"/>
                </a:highlight>
                <a:latin typeface="Times New Roman" panose="02020603050405020304" pitchFamily="18" charset="0"/>
                <a:cs typeface="Times New Roman" panose="02020603050405020304" pitchFamily="18" charset="0"/>
              </a:rPr>
              <a:t>ư</a:t>
            </a:r>
            <a:r>
              <a:rPr lang="en-US" altLang="en-US" sz="2800" b="1" dirty="0" err="1">
                <a:highlight>
                  <a:srgbClr val="FFFF00"/>
                </a:highlight>
                <a:latin typeface="Times New Roman" panose="02020603050405020304" pitchFamily="18" charset="0"/>
                <a:cs typeface="Times New Roman" panose="02020603050405020304" pitchFamily="18" charset="0"/>
              </a:rPr>
              <a:t>ời</a:t>
            </a:r>
            <a:r>
              <a:rPr lang="en-US" altLang="en-US" sz="2800" b="1" dirty="0">
                <a:highlight>
                  <a:srgbClr val="FFFF00"/>
                </a:highligh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137285"/>
                                        </p:tgtEl>
                                        <p:attrNameLst>
                                          <p:attrName>style.visibility</p:attrName>
                                        </p:attrNameLst>
                                      </p:cBhvr>
                                      <p:to>
                                        <p:strVal val="visible"/>
                                      </p:to>
                                    </p:set>
                                    <p:animEffect transition="in" filter="fade">
                                      <p:cBhvr>
                                        <p:cTn id="7" dur="770" decel="100000"/>
                                        <p:tgtEl>
                                          <p:spTgt spid="137285"/>
                                        </p:tgtEl>
                                      </p:cBhvr>
                                    </p:animEffect>
                                    <p:animScale>
                                      <p:cBhvr>
                                        <p:cTn id="8" dur="770" decel="100000"/>
                                        <p:tgtEl>
                                          <p:spTgt spid="137285"/>
                                        </p:tgtEl>
                                      </p:cBhvr>
                                      <p:from x="10000" y="10000"/>
                                      <p:to x="200000" y="450000"/>
                                    </p:animScale>
                                    <p:animScale>
                                      <p:cBhvr>
                                        <p:cTn id="9" dur="1230" accel="100000" fill="hold">
                                          <p:stCondLst>
                                            <p:cond delay="770"/>
                                          </p:stCondLst>
                                        </p:cTn>
                                        <p:tgtEl>
                                          <p:spTgt spid="137285"/>
                                        </p:tgtEl>
                                      </p:cBhvr>
                                      <p:from x="200000" y="450000"/>
                                      <p:to x="100000" y="100000"/>
                                    </p:animScale>
                                    <p:set>
                                      <p:cBhvr>
                                        <p:cTn id="10" dur="770" fill="hold"/>
                                        <p:tgtEl>
                                          <p:spTgt spid="137285"/>
                                        </p:tgtEl>
                                        <p:attrNameLst>
                                          <p:attrName>ppt_x</p:attrName>
                                        </p:attrNameLst>
                                      </p:cBhvr>
                                      <p:to>
                                        <p:strVal val="(0.5)"/>
                                      </p:to>
                                    </p:set>
                                    <p:anim from="(0.5)" to="(#ppt_x)" calcmode="lin" valueType="num">
                                      <p:cBhvr>
                                        <p:cTn id="11" dur="1230" accel="100000" fill="hold">
                                          <p:stCondLst>
                                            <p:cond delay="770"/>
                                          </p:stCondLst>
                                        </p:cTn>
                                        <p:tgtEl>
                                          <p:spTgt spid="137285"/>
                                        </p:tgtEl>
                                        <p:attrNameLst>
                                          <p:attrName>ppt_x</p:attrName>
                                        </p:attrNameLst>
                                      </p:cBhvr>
                                    </p:anim>
                                    <p:set>
                                      <p:cBhvr>
                                        <p:cTn id="12" dur="770" fill="hold"/>
                                        <p:tgtEl>
                                          <p:spTgt spid="137285"/>
                                        </p:tgtEl>
                                        <p:attrNameLst>
                                          <p:attrName>ppt_y</p:attrName>
                                        </p:attrNameLst>
                                      </p:cBhvr>
                                      <p:to>
                                        <p:strVal val="(#ppt_y+0.4)"/>
                                      </p:to>
                                    </p:set>
                                    <p:anim from="(#ppt_y+0.4)" to="(#ppt_y)" calcmode="lin" valueType="num">
                                      <p:cBhvr>
                                        <p:cTn id="13" dur="1230" accel="100000" fill="hold">
                                          <p:stCondLst>
                                            <p:cond delay="770"/>
                                          </p:stCondLst>
                                        </p:cTn>
                                        <p:tgtEl>
                                          <p:spTgt spid="137285"/>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4" presetID="53" presetClass="entr" presetSubtype="0" fill="hold" grpId="0" nodeType="withEffect">
                                  <p:stCondLst>
                                    <p:cond delay="0"/>
                                  </p:stCondLst>
                                  <p:childTnLst>
                                    <p:set>
                                      <p:cBhvr>
                                        <p:cTn id="15" dur="1" fill="hold">
                                          <p:stCondLst>
                                            <p:cond delay="0"/>
                                          </p:stCondLst>
                                        </p:cTn>
                                        <p:tgtEl>
                                          <p:spTgt spid="137241"/>
                                        </p:tgtEl>
                                        <p:attrNameLst>
                                          <p:attrName>style.visibility</p:attrName>
                                        </p:attrNameLst>
                                      </p:cBhvr>
                                      <p:to>
                                        <p:strVal val="visible"/>
                                      </p:to>
                                    </p:set>
                                    <p:anim calcmode="lin" valueType="num">
                                      <p:cBhvr>
                                        <p:cTn id="16" dur="500" fill="hold"/>
                                        <p:tgtEl>
                                          <p:spTgt spid="137241"/>
                                        </p:tgtEl>
                                        <p:attrNameLst>
                                          <p:attrName>ppt_w</p:attrName>
                                        </p:attrNameLst>
                                      </p:cBhvr>
                                      <p:tavLst>
                                        <p:tav tm="0">
                                          <p:val>
                                            <p:fltVal val="0"/>
                                          </p:val>
                                        </p:tav>
                                        <p:tav tm="100000">
                                          <p:val>
                                            <p:strVal val="#ppt_w"/>
                                          </p:val>
                                        </p:tav>
                                      </p:tavLst>
                                    </p:anim>
                                    <p:anim calcmode="lin" valueType="num">
                                      <p:cBhvr>
                                        <p:cTn id="17" dur="500" fill="hold"/>
                                        <p:tgtEl>
                                          <p:spTgt spid="137241"/>
                                        </p:tgtEl>
                                        <p:attrNameLst>
                                          <p:attrName>ppt_h</p:attrName>
                                        </p:attrNameLst>
                                      </p:cBhvr>
                                      <p:tavLst>
                                        <p:tav tm="0">
                                          <p:val>
                                            <p:fltVal val="0"/>
                                          </p:val>
                                        </p:tav>
                                        <p:tav tm="100000">
                                          <p:val>
                                            <p:strVal val="#ppt_h"/>
                                          </p:val>
                                        </p:tav>
                                      </p:tavLst>
                                    </p:anim>
                                    <p:animEffect transition="in" filter="fade">
                                      <p:cBhvr>
                                        <p:cTn id="18" dur="500"/>
                                        <p:tgtEl>
                                          <p:spTgt spid="137241"/>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137264"/>
                                        </p:tgtEl>
                                        <p:attrNameLst>
                                          <p:attrName>style.visibility</p:attrName>
                                        </p:attrNameLst>
                                      </p:cBhvr>
                                      <p:to>
                                        <p:strVal val="visible"/>
                                      </p:to>
                                    </p:set>
                                    <p:anim calcmode="lin" valueType="num">
                                      <p:cBhvr>
                                        <p:cTn id="21" dur="500" fill="hold"/>
                                        <p:tgtEl>
                                          <p:spTgt spid="137264"/>
                                        </p:tgtEl>
                                        <p:attrNameLst>
                                          <p:attrName>ppt_w</p:attrName>
                                        </p:attrNameLst>
                                      </p:cBhvr>
                                      <p:tavLst>
                                        <p:tav tm="0">
                                          <p:val>
                                            <p:fltVal val="0"/>
                                          </p:val>
                                        </p:tav>
                                        <p:tav tm="100000">
                                          <p:val>
                                            <p:strVal val="#ppt_w"/>
                                          </p:val>
                                        </p:tav>
                                      </p:tavLst>
                                    </p:anim>
                                    <p:anim calcmode="lin" valueType="num">
                                      <p:cBhvr>
                                        <p:cTn id="22" dur="500" fill="hold"/>
                                        <p:tgtEl>
                                          <p:spTgt spid="137264"/>
                                        </p:tgtEl>
                                        <p:attrNameLst>
                                          <p:attrName>ppt_h</p:attrName>
                                        </p:attrNameLst>
                                      </p:cBhvr>
                                      <p:tavLst>
                                        <p:tav tm="0">
                                          <p:val>
                                            <p:fltVal val="0"/>
                                          </p:val>
                                        </p:tav>
                                        <p:tav tm="100000">
                                          <p:val>
                                            <p:strVal val="#ppt_h"/>
                                          </p:val>
                                        </p:tav>
                                      </p:tavLst>
                                    </p:anim>
                                    <p:animEffect transition="in" filter="fade">
                                      <p:cBhvr>
                                        <p:cTn id="23" dur="500"/>
                                        <p:tgtEl>
                                          <p:spTgt spid="137264"/>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37265"/>
                                        </p:tgtEl>
                                        <p:attrNameLst>
                                          <p:attrName>style.visibility</p:attrName>
                                        </p:attrNameLst>
                                      </p:cBhvr>
                                      <p:to>
                                        <p:strVal val="visible"/>
                                      </p:to>
                                    </p:set>
                                    <p:anim calcmode="lin" valueType="num">
                                      <p:cBhvr>
                                        <p:cTn id="26" dur="500" fill="hold"/>
                                        <p:tgtEl>
                                          <p:spTgt spid="137265"/>
                                        </p:tgtEl>
                                        <p:attrNameLst>
                                          <p:attrName>ppt_w</p:attrName>
                                        </p:attrNameLst>
                                      </p:cBhvr>
                                      <p:tavLst>
                                        <p:tav tm="0">
                                          <p:val>
                                            <p:fltVal val="0"/>
                                          </p:val>
                                        </p:tav>
                                        <p:tav tm="100000">
                                          <p:val>
                                            <p:strVal val="#ppt_w"/>
                                          </p:val>
                                        </p:tav>
                                      </p:tavLst>
                                    </p:anim>
                                    <p:anim calcmode="lin" valueType="num">
                                      <p:cBhvr>
                                        <p:cTn id="27" dur="500" fill="hold"/>
                                        <p:tgtEl>
                                          <p:spTgt spid="137265"/>
                                        </p:tgtEl>
                                        <p:attrNameLst>
                                          <p:attrName>ppt_h</p:attrName>
                                        </p:attrNameLst>
                                      </p:cBhvr>
                                      <p:tavLst>
                                        <p:tav tm="0">
                                          <p:val>
                                            <p:fltVal val="0"/>
                                          </p:val>
                                        </p:tav>
                                        <p:tav tm="100000">
                                          <p:val>
                                            <p:strVal val="#ppt_h"/>
                                          </p:val>
                                        </p:tav>
                                      </p:tavLst>
                                    </p:anim>
                                    <p:animEffect transition="in" filter="fade">
                                      <p:cBhvr>
                                        <p:cTn id="28" dur="500"/>
                                        <p:tgtEl>
                                          <p:spTgt spid="137265"/>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37266"/>
                                        </p:tgtEl>
                                        <p:attrNameLst>
                                          <p:attrName>style.visibility</p:attrName>
                                        </p:attrNameLst>
                                      </p:cBhvr>
                                      <p:to>
                                        <p:strVal val="visible"/>
                                      </p:to>
                                    </p:set>
                                    <p:anim calcmode="lin" valueType="num">
                                      <p:cBhvr>
                                        <p:cTn id="31" dur="500" fill="hold"/>
                                        <p:tgtEl>
                                          <p:spTgt spid="137266"/>
                                        </p:tgtEl>
                                        <p:attrNameLst>
                                          <p:attrName>ppt_w</p:attrName>
                                        </p:attrNameLst>
                                      </p:cBhvr>
                                      <p:tavLst>
                                        <p:tav tm="0">
                                          <p:val>
                                            <p:fltVal val="0"/>
                                          </p:val>
                                        </p:tav>
                                        <p:tav tm="100000">
                                          <p:val>
                                            <p:strVal val="#ppt_w"/>
                                          </p:val>
                                        </p:tav>
                                      </p:tavLst>
                                    </p:anim>
                                    <p:anim calcmode="lin" valueType="num">
                                      <p:cBhvr>
                                        <p:cTn id="32" dur="500" fill="hold"/>
                                        <p:tgtEl>
                                          <p:spTgt spid="137266"/>
                                        </p:tgtEl>
                                        <p:attrNameLst>
                                          <p:attrName>ppt_h</p:attrName>
                                        </p:attrNameLst>
                                      </p:cBhvr>
                                      <p:tavLst>
                                        <p:tav tm="0">
                                          <p:val>
                                            <p:fltVal val="0"/>
                                          </p:val>
                                        </p:tav>
                                        <p:tav tm="100000">
                                          <p:val>
                                            <p:strVal val="#ppt_h"/>
                                          </p:val>
                                        </p:tav>
                                      </p:tavLst>
                                    </p:anim>
                                    <p:animEffect transition="in" filter="fade">
                                      <p:cBhvr>
                                        <p:cTn id="33" dur="500"/>
                                        <p:tgtEl>
                                          <p:spTgt spid="137266"/>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37267"/>
                                        </p:tgtEl>
                                        <p:attrNameLst>
                                          <p:attrName>style.visibility</p:attrName>
                                        </p:attrNameLst>
                                      </p:cBhvr>
                                      <p:to>
                                        <p:strVal val="visible"/>
                                      </p:to>
                                    </p:set>
                                    <p:anim calcmode="lin" valueType="num">
                                      <p:cBhvr>
                                        <p:cTn id="36" dur="500" fill="hold"/>
                                        <p:tgtEl>
                                          <p:spTgt spid="137267"/>
                                        </p:tgtEl>
                                        <p:attrNameLst>
                                          <p:attrName>ppt_w</p:attrName>
                                        </p:attrNameLst>
                                      </p:cBhvr>
                                      <p:tavLst>
                                        <p:tav tm="0">
                                          <p:val>
                                            <p:fltVal val="0"/>
                                          </p:val>
                                        </p:tav>
                                        <p:tav tm="100000">
                                          <p:val>
                                            <p:strVal val="#ppt_w"/>
                                          </p:val>
                                        </p:tav>
                                      </p:tavLst>
                                    </p:anim>
                                    <p:anim calcmode="lin" valueType="num">
                                      <p:cBhvr>
                                        <p:cTn id="37" dur="500" fill="hold"/>
                                        <p:tgtEl>
                                          <p:spTgt spid="137267"/>
                                        </p:tgtEl>
                                        <p:attrNameLst>
                                          <p:attrName>ppt_h</p:attrName>
                                        </p:attrNameLst>
                                      </p:cBhvr>
                                      <p:tavLst>
                                        <p:tav tm="0">
                                          <p:val>
                                            <p:fltVal val="0"/>
                                          </p:val>
                                        </p:tav>
                                        <p:tav tm="100000">
                                          <p:val>
                                            <p:strVal val="#ppt_h"/>
                                          </p:val>
                                        </p:tav>
                                      </p:tavLst>
                                    </p:anim>
                                    <p:animEffect transition="in" filter="fade">
                                      <p:cBhvr>
                                        <p:cTn id="38" dur="500"/>
                                        <p:tgtEl>
                                          <p:spTgt spid="137267"/>
                                        </p:tgtEl>
                                      </p:cBhvr>
                                    </p:animEffect>
                                  </p:childTnLst>
                                </p:cTn>
                              </p:par>
                              <p:par>
                                <p:cTn id="39" presetID="53"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par>
                                <p:cTn id="44" presetID="53"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par>
                                <p:cTn id="49" presetID="53"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animEffect transition="in" filter="fade">
                                      <p:cBhvr>
                                        <p:cTn id="53" dur="500"/>
                                        <p:tgtEl>
                                          <p:spTgt spid="5"/>
                                        </p:tgtEl>
                                      </p:cBhvr>
                                    </p:animEffect>
                                  </p:childTnLst>
                                </p:cTn>
                              </p:par>
                              <p:par>
                                <p:cTn id="54" presetID="53"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par>
                                <p:cTn id="59" presetID="53"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ppt_w</p:attrName>
                                        </p:attrNameLst>
                                      </p:cBhvr>
                                      <p:tavLst>
                                        <p:tav tm="0">
                                          <p:val>
                                            <p:fltVal val="0"/>
                                          </p:val>
                                        </p:tav>
                                        <p:tav tm="100000">
                                          <p:val>
                                            <p:strVal val="#ppt_w"/>
                                          </p:val>
                                        </p:tav>
                                      </p:tavLst>
                                    </p:anim>
                                    <p:anim calcmode="lin" valueType="num">
                                      <p:cBhvr>
                                        <p:cTn id="62" dur="500" fill="hold"/>
                                        <p:tgtEl>
                                          <p:spTgt spid="2"/>
                                        </p:tgtEl>
                                        <p:attrNameLst>
                                          <p:attrName>ppt_h</p:attrName>
                                        </p:attrNameLst>
                                      </p:cBhvr>
                                      <p:tavLst>
                                        <p:tav tm="0">
                                          <p:val>
                                            <p:fltVal val="0"/>
                                          </p:val>
                                        </p:tav>
                                        <p:tav tm="100000">
                                          <p:val>
                                            <p:strVal val="#ppt_h"/>
                                          </p:val>
                                        </p:tav>
                                      </p:tavLst>
                                    </p:anim>
                                    <p:animEffect transition="in" filter="fade">
                                      <p:cBhvr>
                                        <p:cTn id="63" dur="500"/>
                                        <p:tgtEl>
                                          <p:spTgt spid="2"/>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137274"/>
                                        </p:tgtEl>
                                        <p:attrNameLst>
                                          <p:attrName>style.visibility</p:attrName>
                                        </p:attrNameLst>
                                      </p:cBhvr>
                                      <p:to>
                                        <p:strVal val="visible"/>
                                      </p:to>
                                    </p:set>
                                    <p:anim calcmode="lin" valueType="num">
                                      <p:cBhvr>
                                        <p:cTn id="66" dur="500" fill="hold"/>
                                        <p:tgtEl>
                                          <p:spTgt spid="137274"/>
                                        </p:tgtEl>
                                        <p:attrNameLst>
                                          <p:attrName>ppt_w</p:attrName>
                                        </p:attrNameLst>
                                      </p:cBhvr>
                                      <p:tavLst>
                                        <p:tav tm="0">
                                          <p:val>
                                            <p:fltVal val="0"/>
                                          </p:val>
                                        </p:tav>
                                        <p:tav tm="100000">
                                          <p:val>
                                            <p:strVal val="#ppt_w"/>
                                          </p:val>
                                        </p:tav>
                                      </p:tavLst>
                                    </p:anim>
                                    <p:anim calcmode="lin" valueType="num">
                                      <p:cBhvr>
                                        <p:cTn id="67" dur="500" fill="hold"/>
                                        <p:tgtEl>
                                          <p:spTgt spid="137274"/>
                                        </p:tgtEl>
                                        <p:attrNameLst>
                                          <p:attrName>ppt_h</p:attrName>
                                        </p:attrNameLst>
                                      </p:cBhvr>
                                      <p:tavLst>
                                        <p:tav tm="0">
                                          <p:val>
                                            <p:fltVal val="0"/>
                                          </p:val>
                                        </p:tav>
                                        <p:tav tm="100000">
                                          <p:val>
                                            <p:strVal val="#ppt_h"/>
                                          </p:val>
                                        </p:tav>
                                      </p:tavLst>
                                    </p:anim>
                                    <p:animEffect transition="in" filter="fade">
                                      <p:cBhvr>
                                        <p:cTn id="68" dur="500"/>
                                        <p:tgtEl>
                                          <p:spTgt spid="137274"/>
                                        </p:tgtEl>
                                      </p:cBhvr>
                                    </p:animEffect>
                                  </p:childTnLst>
                                </p:cTn>
                              </p:par>
                              <p:par>
                                <p:cTn id="69" presetID="53" presetClass="entr" presetSubtype="0" fill="hold" nodeType="withEffect">
                                  <p:stCondLst>
                                    <p:cond delay="0"/>
                                  </p:stCondLst>
                                  <p:childTnLst>
                                    <p:set>
                                      <p:cBhvr>
                                        <p:cTn id="70" dur="1" fill="hold">
                                          <p:stCondLst>
                                            <p:cond delay="0"/>
                                          </p:stCondLst>
                                        </p:cTn>
                                        <p:tgtEl>
                                          <p:spTgt spid="137282"/>
                                        </p:tgtEl>
                                        <p:attrNameLst>
                                          <p:attrName>style.visibility</p:attrName>
                                        </p:attrNameLst>
                                      </p:cBhvr>
                                      <p:to>
                                        <p:strVal val="visible"/>
                                      </p:to>
                                    </p:set>
                                    <p:anim calcmode="lin" valueType="num">
                                      <p:cBhvr>
                                        <p:cTn id="71" dur="500" fill="hold"/>
                                        <p:tgtEl>
                                          <p:spTgt spid="137282"/>
                                        </p:tgtEl>
                                        <p:attrNameLst>
                                          <p:attrName>ppt_w</p:attrName>
                                        </p:attrNameLst>
                                      </p:cBhvr>
                                      <p:tavLst>
                                        <p:tav tm="0">
                                          <p:val>
                                            <p:fltVal val="0"/>
                                          </p:val>
                                        </p:tav>
                                        <p:tav tm="100000">
                                          <p:val>
                                            <p:strVal val="#ppt_w"/>
                                          </p:val>
                                        </p:tav>
                                      </p:tavLst>
                                    </p:anim>
                                    <p:anim calcmode="lin" valueType="num">
                                      <p:cBhvr>
                                        <p:cTn id="72" dur="500" fill="hold"/>
                                        <p:tgtEl>
                                          <p:spTgt spid="137282"/>
                                        </p:tgtEl>
                                        <p:attrNameLst>
                                          <p:attrName>ppt_h</p:attrName>
                                        </p:attrNameLst>
                                      </p:cBhvr>
                                      <p:tavLst>
                                        <p:tav tm="0">
                                          <p:val>
                                            <p:fltVal val="0"/>
                                          </p:val>
                                        </p:tav>
                                        <p:tav tm="100000">
                                          <p:val>
                                            <p:strVal val="#ppt_h"/>
                                          </p:val>
                                        </p:tav>
                                      </p:tavLst>
                                    </p:anim>
                                    <p:animEffect transition="in" filter="fade">
                                      <p:cBhvr>
                                        <p:cTn id="73" dur="500"/>
                                        <p:tgtEl>
                                          <p:spTgt spid="137282"/>
                                        </p:tgtEl>
                                      </p:cBhvr>
                                    </p:animEffect>
                                  </p:childTnLst>
                                </p:cTn>
                              </p:par>
                              <p:par>
                                <p:cTn id="74" presetID="8" presetClass="emph" presetSubtype="0" repeatCount="indefinite" fill="hold" nodeType="withEffect">
                                  <p:stCondLst>
                                    <p:cond delay="0"/>
                                  </p:stCondLst>
                                  <p:childTnLst>
                                    <p:animRot by="21600000">
                                      <p:cBhvr>
                                        <p:cTn id="75" dur="2000" fill="hold"/>
                                        <p:tgtEl>
                                          <p:spTgt spid="1372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137241"/>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37269"/>
                                        </p:tgtEl>
                                        <p:attrNameLst>
                                          <p:attrName>style.visibility</p:attrName>
                                        </p:attrNameLst>
                                      </p:cBhvr>
                                      <p:to>
                                        <p:strVal val="visible"/>
                                      </p:to>
                                    </p:set>
                                    <p:anim calcmode="lin" valueType="num">
                                      <p:cBhvr additive="base">
                                        <p:cTn id="81" dur="500" fill="hold"/>
                                        <p:tgtEl>
                                          <p:spTgt spid="137269"/>
                                        </p:tgtEl>
                                        <p:attrNameLst>
                                          <p:attrName>ppt_x</p:attrName>
                                        </p:attrNameLst>
                                      </p:cBhvr>
                                      <p:tavLst>
                                        <p:tav tm="0">
                                          <p:val>
                                            <p:strVal val="#ppt_x"/>
                                          </p:val>
                                        </p:tav>
                                        <p:tav tm="100000">
                                          <p:val>
                                            <p:strVal val="#ppt_x"/>
                                          </p:val>
                                        </p:tav>
                                      </p:tavLst>
                                    </p:anim>
                                    <p:anim calcmode="lin" valueType="num">
                                      <p:cBhvr additive="base">
                                        <p:cTn id="82" dur="500" fill="hold"/>
                                        <p:tgtEl>
                                          <p:spTgt spid="1372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3" name="chimes.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37261"/>
                                        </p:tgtEl>
                                        <p:attrNameLst>
                                          <p:attrName>style.visibility</p:attrName>
                                        </p:attrNameLst>
                                      </p:cBhvr>
                                      <p:to>
                                        <p:strVal val="visible"/>
                                      </p:to>
                                    </p:set>
                                    <p:animEffect transition="in" filter="dissolve">
                                      <p:cBhvr>
                                        <p:cTn id="87" dur="500"/>
                                        <p:tgtEl>
                                          <p:spTgt spid="137261"/>
                                        </p:tgtEl>
                                      </p:cBhvr>
                                    </p:animEffect>
                                  </p:childTnLst>
                                </p:cTn>
                              </p:par>
                              <p:par>
                                <p:cTn id="88" presetID="2" presetClass="exit" presetSubtype="4" fill="hold" nodeType="withEffect">
                                  <p:stCondLst>
                                    <p:cond delay="0"/>
                                  </p:stCondLst>
                                  <p:childTnLst>
                                    <p:anim calcmode="lin" valueType="num">
                                      <p:cBhvr additive="base">
                                        <p:cTn id="89" dur="500"/>
                                        <p:tgtEl>
                                          <p:spTgt spid="137269"/>
                                        </p:tgtEl>
                                        <p:attrNameLst>
                                          <p:attrName>ppt_x</p:attrName>
                                        </p:attrNameLst>
                                      </p:cBhvr>
                                      <p:tavLst>
                                        <p:tav tm="0">
                                          <p:val>
                                            <p:strVal val="ppt_x"/>
                                          </p:val>
                                        </p:tav>
                                        <p:tav tm="100000">
                                          <p:val>
                                            <p:strVal val="ppt_x"/>
                                          </p:val>
                                        </p:tav>
                                      </p:tavLst>
                                    </p:anim>
                                    <p:anim calcmode="lin" valueType="num">
                                      <p:cBhvr additive="base">
                                        <p:cTn id="90" dur="500"/>
                                        <p:tgtEl>
                                          <p:spTgt spid="137269"/>
                                        </p:tgtEl>
                                        <p:attrNameLst>
                                          <p:attrName>ppt_y</p:attrName>
                                        </p:attrNameLst>
                                      </p:cBhvr>
                                      <p:tavLst>
                                        <p:tav tm="0">
                                          <p:val>
                                            <p:strVal val="ppt_y"/>
                                          </p:val>
                                        </p:tav>
                                        <p:tav tm="100000">
                                          <p:val>
                                            <p:strVal val="1+ppt_h/2"/>
                                          </p:val>
                                        </p:tav>
                                      </p:tavLst>
                                    </p:anim>
                                    <p:set>
                                      <p:cBhvr>
                                        <p:cTn id="91" dur="1" fill="hold">
                                          <p:stCondLst>
                                            <p:cond delay="499"/>
                                          </p:stCondLst>
                                        </p:cTn>
                                        <p:tgtEl>
                                          <p:spTgt spid="137269"/>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7241"/>
                  </p:tgtEl>
                </p:cond>
              </p:nextCondLst>
            </p:seq>
            <p:seq concurrent="1" nextAc="seek">
              <p:cTn id="92" restart="whenNotActive" fill="hold" evtFilter="cancelBubble" nodeType="interactiveSeq">
                <p:stCondLst>
                  <p:cond evt="onClick" delay="0">
                    <p:tgtEl>
                      <p:spTgt spid="137264"/>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137270"/>
                                        </p:tgtEl>
                                        <p:attrNameLst>
                                          <p:attrName>style.visibility</p:attrName>
                                        </p:attrNameLst>
                                      </p:cBhvr>
                                      <p:to>
                                        <p:strVal val="visible"/>
                                      </p:to>
                                    </p:set>
                                    <p:anim calcmode="lin" valueType="num">
                                      <p:cBhvr additive="base">
                                        <p:cTn id="97" dur="500" fill="hold"/>
                                        <p:tgtEl>
                                          <p:spTgt spid="137270"/>
                                        </p:tgtEl>
                                        <p:attrNameLst>
                                          <p:attrName>ppt_x</p:attrName>
                                        </p:attrNameLst>
                                      </p:cBhvr>
                                      <p:tavLst>
                                        <p:tav tm="0">
                                          <p:val>
                                            <p:strVal val="#ppt_x"/>
                                          </p:val>
                                        </p:tav>
                                        <p:tav tm="100000">
                                          <p:val>
                                            <p:strVal val="#ppt_x"/>
                                          </p:val>
                                        </p:tav>
                                      </p:tavLst>
                                    </p:anim>
                                    <p:anim calcmode="lin" valueType="num">
                                      <p:cBhvr additive="base">
                                        <p:cTn id="98" dur="500" fill="hold"/>
                                        <p:tgtEl>
                                          <p:spTgt spid="1372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137262"/>
                                        </p:tgtEl>
                                        <p:attrNameLst>
                                          <p:attrName>style.visibility</p:attrName>
                                        </p:attrNameLst>
                                      </p:cBhvr>
                                      <p:to>
                                        <p:strVal val="visible"/>
                                      </p:to>
                                    </p:set>
                                    <p:animEffect transition="in" filter="dissolve">
                                      <p:cBhvr>
                                        <p:cTn id="103" dur="500"/>
                                        <p:tgtEl>
                                          <p:spTgt spid="137262"/>
                                        </p:tgtEl>
                                      </p:cBhvr>
                                    </p:animEffect>
                                  </p:childTnLst>
                                  <p:subTnLst>
                                    <p:audio>
                                      <p:cMediaNode>
                                        <p:cTn display="0" masterRel="sameClick">
                                          <p:stCondLst>
                                            <p:cond evt="begin" delay="0">
                                              <p:tn val="101"/>
                                            </p:cond>
                                          </p:stCondLst>
                                          <p:endCondLst>
                                            <p:cond evt="onStopAudio" delay="0">
                                              <p:tgtEl>
                                                <p:sldTgt/>
                                              </p:tgtEl>
                                            </p:cond>
                                          </p:endCondLst>
                                        </p:cTn>
                                        <p:tgtEl>
                                          <p:sndTgt r:embed="rId3" name="chimes.wav"/>
                                        </p:tgtEl>
                                      </p:cMediaNode>
                                    </p:audio>
                                  </p:subTnLst>
                                </p:cTn>
                              </p:par>
                              <p:par>
                                <p:cTn id="104" presetID="2" presetClass="exit" presetSubtype="4" fill="hold" nodeType="withEffect">
                                  <p:stCondLst>
                                    <p:cond delay="0"/>
                                  </p:stCondLst>
                                  <p:childTnLst>
                                    <p:anim calcmode="lin" valueType="num">
                                      <p:cBhvr additive="base">
                                        <p:cTn id="105" dur="500"/>
                                        <p:tgtEl>
                                          <p:spTgt spid="137270"/>
                                        </p:tgtEl>
                                        <p:attrNameLst>
                                          <p:attrName>ppt_x</p:attrName>
                                        </p:attrNameLst>
                                      </p:cBhvr>
                                      <p:tavLst>
                                        <p:tav tm="0">
                                          <p:val>
                                            <p:strVal val="ppt_x"/>
                                          </p:val>
                                        </p:tav>
                                        <p:tav tm="100000">
                                          <p:val>
                                            <p:strVal val="ppt_x"/>
                                          </p:val>
                                        </p:tav>
                                      </p:tavLst>
                                    </p:anim>
                                    <p:anim calcmode="lin" valueType="num">
                                      <p:cBhvr additive="base">
                                        <p:cTn id="106" dur="500"/>
                                        <p:tgtEl>
                                          <p:spTgt spid="137270"/>
                                        </p:tgtEl>
                                        <p:attrNameLst>
                                          <p:attrName>ppt_y</p:attrName>
                                        </p:attrNameLst>
                                      </p:cBhvr>
                                      <p:tavLst>
                                        <p:tav tm="0">
                                          <p:val>
                                            <p:strVal val="ppt_y"/>
                                          </p:val>
                                        </p:tav>
                                        <p:tav tm="100000">
                                          <p:val>
                                            <p:strVal val="1+ppt_h/2"/>
                                          </p:val>
                                        </p:tav>
                                      </p:tavLst>
                                    </p:anim>
                                    <p:set>
                                      <p:cBhvr>
                                        <p:cTn id="107" dur="1" fill="hold">
                                          <p:stCondLst>
                                            <p:cond delay="499"/>
                                          </p:stCondLst>
                                        </p:cTn>
                                        <p:tgtEl>
                                          <p:spTgt spid="137270"/>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7264"/>
                  </p:tgtEl>
                </p:cond>
              </p:nextCondLst>
            </p:seq>
            <p:seq concurrent="1" nextAc="seek">
              <p:cTn id="108" restart="whenNotActive" fill="hold" evtFilter="cancelBubble" nodeType="interactiveSeq">
                <p:stCondLst>
                  <p:cond evt="onClick" delay="0">
                    <p:tgtEl>
                      <p:spTgt spid="137265"/>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2" presetClass="entr" presetSubtype="4" fill="hold" nodeType="clickEffect">
                                  <p:stCondLst>
                                    <p:cond delay="0"/>
                                  </p:stCondLst>
                                  <p:childTnLst>
                                    <p:set>
                                      <p:cBhvr>
                                        <p:cTn id="112" dur="1" fill="hold">
                                          <p:stCondLst>
                                            <p:cond delay="0"/>
                                          </p:stCondLst>
                                        </p:cTn>
                                        <p:tgtEl>
                                          <p:spTgt spid="137272"/>
                                        </p:tgtEl>
                                        <p:attrNameLst>
                                          <p:attrName>style.visibility</p:attrName>
                                        </p:attrNameLst>
                                      </p:cBhvr>
                                      <p:to>
                                        <p:strVal val="visible"/>
                                      </p:to>
                                    </p:set>
                                    <p:anim calcmode="lin" valueType="num">
                                      <p:cBhvr additive="base">
                                        <p:cTn id="113" dur="500" fill="hold"/>
                                        <p:tgtEl>
                                          <p:spTgt spid="137272"/>
                                        </p:tgtEl>
                                        <p:attrNameLst>
                                          <p:attrName>ppt_x</p:attrName>
                                        </p:attrNameLst>
                                      </p:cBhvr>
                                      <p:tavLst>
                                        <p:tav tm="0">
                                          <p:val>
                                            <p:strVal val="#ppt_x"/>
                                          </p:val>
                                        </p:tav>
                                        <p:tav tm="100000">
                                          <p:val>
                                            <p:strVal val="#ppt_x"/>
                                          </p:val>
                                        </p:tav>
                                      </p:tavLst>
                                    </p:anim>
                                    <p:anim calcmode="lin" valueType="num">
                                      <p:cBhvr additive="base">
                                        <p:cTn id="114" dur="500" fill="hold"/>
                                        <p:tgtEl>
                                          <p:spTgt spid="1372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3" name="chimes.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1" presetClass="entr" presetSubtype="4" fill="hold" grpId="0" nodeType="clickEffect">
                                  <p:stCondLst>
                                    <p:cond delay="0"/>
                                  </p:stCondLst>
                                  <p:childTnLst>
                                    <p:set>
                                      <p:cBhvr>
                                        <p:cTn id="118" dur="1" fill="hold">
                                          <p:stCondLst>
                                            <p:cond delay="0"/>
                                          </p:stCondLst>
                                        </p:cTn>
                                        <p:tgtEl>
                                          <p:spTgt spid="137263"/>
                                        </p:tgtEl>
                                        <p:attrNameLst>
                                          <p:attrName>style.visibility</p:attrName>
                                        </p:attrNameLst>
                                      </p:cBhvr>
                                      <p:to>
                                        <p:strVal val="visible"/>
                                      </p:to>
                                    </p:set>
                                    <p:animEffect transition="in" filter="wheel(4)">
                                      <p:cBhvr>
                                        <p:cTn id="119" dur="2000"/>
                                        <p:tgtEl>
                                          <p:spTgt spid="137263"/>
                                        </p:tgtEl>
                                      </p:cBhvr>
                                    </p:animEffect>
                                  </p:childTnLst>
                                </p:cTn>
                              </p:par>
                              <p:par>
                                <p:cTn id="120" presetID="2" presetClass="exit" presetSubtype="4" fill="hold" nodeType="withEffect">
                                  <p:stCondLst>
                                    <p:cond delay="0"/>
                                  </p:stCondLst>
                                  <p:childTnLst>
                                    <p:anim calcmode="lin" valueType="num">
                                      <p:cBhvr additive="base">
                                        <p:cTn id="121" dur="500"/>
                                        <p:tgtEl>
                                          <p:spTgt spid="137272"/>
                                        </p:tgtEl>
                                        <p:attrNameLst>
                                          <p:attrName>ppt_x</p:attrName>
                                        </p:attrNameLst>
                                      </p:cBhvr>
                                      <p:tavLst>
                                        <p:tav tm="0">
                                          <p:val>
                                            <p:strVal val="ppt_x"/>
                                          </p:val>
                                        </p:tav>
                                        <p:tav tm="100000">
                                          <p:val>
                                            <p:strVal val="ppt_x"/>
                                          </p:val>
                                        </p:tav>
                                      </p:tavLst>
                                    </p:anim>
                                    <p:anim calcmode="lin" valueType="num">
                                      <p:cBhvr additive="base">
                                        <p:cTn id="122" dur="500"/>
                                        <p:tgtEl>
                                          <p:spTgt spid="137272"/>
                                        </p:tgtEl>
                                        <p:attrNameLst>
                                          <p:attrName>ppt_y</p:attrName>
                                        </p:attrNameLst>
                                      </p:cBhvr>
                                      <p:tavLst>
                                        <p:tav tm="0">
                                          <p:val>
                                            <p:strVal val="ppt_y"/>
                                          </p:val>
                                        </p:tav>
                                        <p:tav tm="100000">
                                          <p:val>
                                            <p:strVal val="1+ppt_h/2"/>
                                          </p:val>
                                        </p:tav>
                                      </p:tavLst>
                                    </p:anim>
                                    <p:set>
                                      <p:cBhvr>
                                        <p:cTn id="123" dur="1" fill="hold">
                                          <p:stCondLst>
                                            <p:cond delay="499"/>
                                          </p:stCondLst>
                                        </p:cTn>
                                        <p:tgtEl>
                                          <p:spTgt spid="137272"/>
                                        </p:tgtEl>
                                        <p:attrNameLst>
                                          <p:attrName>style.visibility</p:attrName>
                                        </p:attrNameLst>
                                      </p:cBhvr>
                                      <p:to>
                                        <p:strVal val="hidden"/>
                                      </p:to>
                                    </p:set>
                                  </p:childTnLst>
                                  <p:subTnLst>
                                    <p:audio>
                                      <p:cMediaNode>
                                        <p:cTn display="0" masterRel="sameClick">
                                          <p:stCondLst>
                                            <p:cond evt="begin" delay="0">
                                              <p:tn val="12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7265"/>
                  </p:tgtEl>
                </p:cond>
              </p:nextCondLst>
            </p:seq>
            <p:seq concurrent="1" nextAc="seek">
              <p:cTn id="124" restart="whenNotActive" fill="hold" evtFilter="cancelBubble" nodeType="interactiveSeq">
                <p:stCondLst>
                  <p:cond evt="onClick" delay="0">
                    <p:tgtEl>
                      <p:spTgt spid="137266"/>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2" presetClass="entr" presetSubtype="4" fill="hold" nodeType="clickEffect">
                                  <p:stCondLst>
                                    <p:cond delay="0"/>
                                  </p:stCondLst>
                                  <p:childTnLst>
                                    <p:set>
                                      <p:cBhvr>
                                        <p:cTn id="128" dur="1" fill="hold">
                                          <p:stCondLst>
                                            <p:cond delay="0"/>
                                          </p:stCondLst>
                                        </p:cTn>
                                        <p:tgtEl>
                                          <p:spTgt spid="137273"/>
                                        </p:tgtEl>
                                        <p:attrNameLst>
                                          <p:attrName>style.visibility</p:attrName>
                                        </p:attrNameLst>
                                      </p:cBhvr>
                                      <p:to>
                                        <p:strVal val="visible"/>
                                      </p:to>
                                    </p:set>
                                    <p:anim calcmode="lin" valueType="num">
                                      <p:cBhvr additive="base">
                                        <p:cTn id="129" dur="500" fill="hold"/>
                                        <p:tgtEl>
                                          <p:spTgt spid="137273"/>
                                        </p:tgtEl>
                                        <p:attrNameLst>
                                          <p:attrName>ppt_x</p:attrName>
                                        </p:attrNameLst>
                                      </p:cBhvr>
                                      <p:tavLst>
                                        <p:tav tm="0">
                                          <p:val>
                                            <p:strVal val="#ppt_x"/>
                                          </p:val>
                                        </p:tav>
                                        <p:tav tm="100000">
                                          <p:val>
                                            <p:strVal val="#ppt_x"/>
                                          </p:val>
                                        </p:tav>
                                      </p:tavLst>
                                    </p:anim>
                                    <p:anim calcmode="lin" valueType="num">
                                      <p:cBhvr additive="base">
                                        <p:cTn id="130" dur="500" fill="hold"/>
                                        <p:tgtEl>
                                          <p:spTgt spid="1372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3" name="chimes.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xit" presetSubtype="4" fill="hold" nodeType="clickEffect">
                                  <p:stCondLst>
                                    <p:cond delay="0"/>
                                  </p:stCondLst>
                                  <p:childTnLst>
                                    <p:anim calcmode="lin" valueType="num">
                                      <p:cBhvr additive="base">
                                        <p:cTn id="134" dur="500"/>
                                        <p:tgtEl>
                                          <p:spTgt spid="137273"/>
                                        </p:tgtEl>
                                        <p:attrNameLst>
                                          <p:attrName>ppt_x</p:attrName>
                                        </p:attrNameLst>
                                      </p:cBhvr>
                                      <p:tavLst>
                                        <p:tav tm="0">
                                          <p:val>
                                            <p:strVal val="ppt_x"/>
                                          </p:val>
                                        </p:tav>
                                        <p:tav tm="100000">
                                          <p:val>
                                            <p:strVal val="ppt_x"/>
                                          </p:val>
                                        </p:tav>
                                      </p:tavLst>
                                    </p:anim>
                                    <p:anim calcmode="lin" valueType="num">
                                      <p:cBhvr additive="base">
                                        <p:cTn id="135" dur="500"/>
                                        <p:tgtEl>
                                          <p:spTgt spid="137273"/>
                                        </p:tgtEl>
                                        <p:attrNameLst>
                                          <p:attrName>ppt_y</p:attrName>
                                        </p:attrNameLst>
                                      </p:cBhvr>
                                      <p:tavLst>
                                        <p:tav tm="0">
                                          <p:val>
                                            <p:strVal val="ppt_y"/>
                                          </p:val>
                                        </p:tav>
                                        <p:tav tm="100000">
                                          <p:val>
                                            <p:strVal val="1+ppt_h/2"/>
                                          </p:val>
                                        </p:tav>
                                      </p:tavLst>
                                    </p:anim>
                                    <p:set>
                                      <p:cBhvr>
                                        <p:cTn id="136" dur="1" fill="hold">
                                          <p:stCondLst>
                                            <p:cond delay="499"/>
                                          </p:stCondLst>
                                        </p:cTn>
                                        <p:tgtEl>
                                          <p:spTgt spid="137273"/>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3" name="chimes.wav"/>
                                        </p:tgtEl>
                                      </p:cMediaNode>
                                    </p:audio>
                                  </p:subTnLst>
                                </p:cTn>
                              </p:par>
                              <p:par>
                                <p:cTn id="137" presetID="8" presetClass="entr" presetSubtype="16" fill="hold" nodeType="withEffect">
                                  <p:stCondLst>
                                    <p:cond delay="0"/>
                                  </p:stCondLst>
                                  <p:childTnLst>
                                    <p:set>
                                      <p:cBhvr>
                                        <p:cTn id="138" dur="1" fill="hold">
                                          <p:stCondLst>
                                            <p:cond delay="0"/>
                                          </p:stCondLst>
                                        </p:cTn>
                                        <p:tgtEl>
                                          <p:spTgt spid="8"/>
                                        </p:tgtEl>
                                        <p:attrNameLst>
                                          <p:attrName>style.visibility</p:attrName>
                                        </p:attrNameLst>
                                      </p:cBhvr>
                                      <p:to>
                                        <p:strVal val="visible"/>
                                      </p:to>
                                    </p:set>
                                    <p:animEffect transition="in" filter="diamond(in)">
                                      <p:cBhvr>
                                        <p:cTn id="139" dur="2000"/>
                                        <p:tgtEl>
                                          <p:spTgt spid="8"/>
                                        </p:tgtEl>
                                      </p:cBhvr>
                                    </p:animEffect>
                                  </p:childTnLst>
                                  <p:subTnLst>
                                    <p:audio>
                                      <p:cMediaNode>
                                        <p:cTn display="0" masterRel="sameClick">
                                          <p:stCondLst>
                                            <p:cond evt="begin" delay="0">
                                              <p:tn val="13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7266"/>
                  </p:tgtEl>
                </p:cond>
              </p:nextCondLst>
            </p:seq>
            <p:seq concurrent="1" nextAc="seek">
              <p:cTn id="140" restart="whenNotActive" fill="hold" evtFilter="cancelBubble" nodeType="interactiveSeq">
                <p:stCondLst>
                  <p:cond evt="onClick" delay="0">
                    <p:tgtEl>
                      <p:spTgt spid="137267"/>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2" presetClass="entr" presetSubtype="4" fill="hold" nodeType="withEffect">
                                  <p:stCondLst>
                                    <p:cond delay="0"/>
                                  </p:stCondLst>
                                  <p:childTnLst>
                                    <p:set>
                                      <p:cBhvr>
                                        <p:cTn id="144" dur="1" fill="hold">
                                          <p:stCondLst>
                                            <p:cond delay="0"/>
                                          </p:stCondLst>
                                        </p:cTn>
                                        <p:tgtEl>
                                          <p:spTgt spid="137271"/>
                                        </p:tgtEl>
                                        <p:attrNameLst>
                                          <p:attrName>style.visibility</p:attrName>
                                        </p:attrNameLst>
                                      </p:cBhvr>
                                      <p:to>
                                        <p:strVal val="visible"/>
                                      </p:to>
                                    </p:set>
                                    <p:anim calcmode="lin" valueType="num">
                                      <p:cBhvr additive="base">
                                        <p:cTn id="145" dur="500" fill="hold"/>
                                        <p:tgtEl>
                                          <p:spTgt spid="137271"/>
                                        </p:tgtEl>
                                        <p:attrNameLst>
                                          <p:attrName>ppt_x</p:attrName>
                                        </p:attrNameLst>
                                      </p:cBhvr>
                                      <p:tavLst>
                                        <p:tav tm="0">
                                          <p:val>
                                            <p:strVal val="#ppt_x"/>
                                          </p:val>
                                        </p:tav>
                                        <p:tav tm="100000">
                                          <p:val>
                                            <p:strVal val="#ppt_x"/>
                                          </p:val>
                                        </p:tav>
                                      </p:tavLst>
                                    </p:anim>
                                    <p:anim calcmode="lin" valueType="num">
                                      <p:cBhvr additive="base">
                                        <p:cTn id="146" dur="500" fill="hold"/>
                                        <p:tgtEl>
                                          <p:spTgt spid="1372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3" name="chimes.wav"/>
                                        </p:tgtEl>
                                      </p:cMediaNode>
                                    </p:audio>
                                  </p:subTnLst>
                                </p:cTn>
                              </p:par>
                            </p:childTnLst>
                          </p:cTn>
                        </p:par>
                      </p:childTnLst>
                    </p:cTn>
                  </p:par>
                  <p:par>
                    <p:cTn id="147" fill="hold" nodeType="clickPar">
                      <p:stCondLst>
                        <p:cond delay="indefinite"/>
                      </p:stCondLst>
                      <p:childTnLst>
                        <p:par>
                          <p:cTn id="148" fill="hold" nodeType="withGroup">
                            <p:stCondLst>
                              <p:cond delay="0"/>
                            </p:stCondLst>
                            <p:childTnLst>
                              <p:par>
                                <p:cTn id="149" presetID="9" presetClass="entr" presetSubtype="0" fill="hold" grpId="0" nodeType="clickEffect">
                                  <p:stCondLst>
                                    <p:cond delay="0"/>
                                  </p:stCondLst>
                                  <p:childTnLst>
                                    <p:set>
                                      <p:cBhvr>
                                        <p:cTn id="150" dur="1" fill="hold">
                                          <p:stCondLst>
                                            <p:cond delay="0"/>
                                          </p:stCondLst>
                                        </p:cTn>
                                        <p:tgtEl>
                                          <p:spTgt spid="137268"/>
                                        </p:tgtEl>
                                        <p:attrNameLst>
                                          <p:attrName>style.visibility</p:attrName>
                                        </p:attrNameLst>
                                      </p:cBhvr>
                                      <p:to>
                                        <p:strVal val="visible"/>
                                      </p:to>
                                    </p:set>
                                    <p:animEffect transition="in" filter="dissolve">
                                      <p:cBhvr>
                                        <p:cTn id="151" dur="500"/>
                                        <p:tgtEl>
                                          <p:spTgt spid="137268"/>
                                        </p:tgtEl>
                                      </p:cBhvr>
                                    </p:animEffect>
                                  </p:childTnLst>
                                </p:cTn>
                              </p:par>
                              <p:par>
                                <p:cTn id="152" presetID="2" presetClass="exit" presetSubtype="4" fill="hold" nodeType="withEffect">
                                  <p:stCondLst>
                                    <p:cond delay="0"/>
                                  </p:stCondLst>
                                  <p:childTnLst>
                                    <p:anim calcmode="lin" valueType="num">
                                      <p:cBhvr additive="base">
                                        <p:cTn id="153" dur="500"/>
                                        <p:tgtEl>
                                          <p:spTgt spid="137271"/>
                                        </p:tgtEl>
                                        <p:attrNameLst>
                                          <p:attrName>ppt_x</p:attrName>
                                        </p:attrNameLst>
                                      </p:cBhvr>
                                      <p:tavLst>
                                        <p:tav tm="0">
                                          <p:val>
                                            <p:strVal val="ppt_x"/>
                                          </p:val>
                                        </p:tav>
                                        <p:tav tm="100000">
                                          <p:val>
                                            <p:strVal val="ppt_x"/>
                                          </p:val>
                                        </p:tav>
                                      </p:tavLst>
                                    </p:anim>
                                    <p:anim calcmode="lin" valueType="num">
                                      <p:cBhvr additive="base">
                                        <p:cTn id="154" dur="500"/>
                                        <p:tgtEl>
                                          <p:spTgt spid="137271"/>
                                        </p:tgtEl>
                                        <p:attrNameLst>
                                          <p:attrName>ppt_y</p:attrName>
                                        </p:attrNameLst>
                                      </p:cBhvr>
                                      <p:tavLst>
                                        <p:tav tm="0">
                                          <p:val>
                                            <p:strVal val="ppt_y"/>
                                          </p:val>
                                        </p:tav>
                                        <p:tav tm="100000">
                                          <p:val>
                                            <p:strVal val="1+ppt_h/2"/>
                                          </p:val>
                                        </p:tav>
                                      </p:tavLst>
                                    </p:anim>
                                    <p:set>
                                      <p:cBhvr>
                                        <p:cTn id="155" dur="1" fill="hold">
                                          <p:stCondLst>
                                            <p:cond delay="499"/>
                                          </p:stCondLst>
                                        </p:cTn>
                                        <p:tgtEl>
                                          <p:spTgt spid="137271"/>
                                        </p:tgtEl>
                                        <p:attrNameLst>
                                          <p:attrName>style.visibility</p:attrName>
                                        </p:attrNameLst>
                                      </p:cBhvr>
                                      <p:to>
                                        <p:strVal val="hidden"/>
                                      </p:to>
                                    </p:set>
                                  </p:childTnLst>
                                  <p:subTnLst>
                                    <p:audio>
                                      <p:cMediaNode>
                                        <p:cTn display="0" masterRel="sameClick">
                                          <p:stCondLst>
                                            <p:cond evt="begin" delay="0">
                                              <p:tn val="15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7267"/>
                  </p:tgtEl>
                </p:cond>
              </p:nextCondLst>
            </p:seq>
            <p:seq concurrent="1" nextAc="seek">
              <p:cTn id="156" restart="whenNotActive" fill="hold" evtFilter="cancelBubble" nodeType="interactiveSeq">
                <p:stCondLst>
                  <p:cond evt="onClick" delay="0">
                    <p:tgtEl>
                      <p:spTgt spid="3"/>
                    </p:tgtEl>
                  </p:cond>
                </p:stCondLst>
                <p:endSync evt="end" delay="0">
                  <p:rtn val="all"/>
                </p:endSync>
                <p:childTnLst>
                  <p:par>
                    <p:cTn id="157" fill="hold" nodeType="clickPar">
                      <p:stCondLst>
                        <p:cond delay="0"/>
                      </p:stCondLst>
                      <p:childTnLst>
                        <p:par>
                          <p:cTn id="158" fill="hold" nodeType="withGroup">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137279"/>
                                        </p:tgtEl>
                                        <p:attrNameLst>
                                          <p:attrName>style.visibility</p:attrName>
                                        </p:attrNameLst>
                                      </p:cBhvr>
                                      <p:to>
                                        <p:strVal val="visible"/>
                                      </p:to>
                                    </p:set>
                                    <p:animEffect transition="in" filter="dissolve">
                                      <p:cBhvr>
                                        <p:cTn id="161" dur="500"/>
                                        <p:tgtEl>
                                          <p:spTgt spid="137279"/>
                                        </p:tgtEl>
                                      </p:cBhvr>
                                    </p:animEffect>
                                  </p:childTnLst>
                                  <p:subTnLst>
                                    <p:audio>
                                      <p:cMediaNode>
                                        <p:cTn display="0" masterRel="sameClick">
                                          <p:stCondLst>
                                            <p:cond evt="begin" delay="0">
                                              <p:tn val="159"/>
                                            </p:cond>
                                          </p:stCondLst>
                                          <p:endCondLst>
                                            <p:cond evt="onStopAudio" delay="0">
                                              <p:tgtEl>
                                                <p:sldTgt/>
                                              </p:tgtEl>
                                            </p:cond>
                                          </p:endCondLst>
                                        </p:cTn>
                                        <p:tgtEl>
                                          <p:sndTgt r:embed="rId4" name="type.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63" presetClass="path" presetSubtype="0" accel="50000" decel="50000" fill="hold" grpId="1" nodeType="clickEffect">
                                  <p:stCondLst>
                                    <p:cond delay="0"/>
                                  </p:stCondLst>
                                  <p:childTnLst>
                                    <p:animMotion origin="layout" path="M 0 -2.22222E-6 L 0.52917 -2.22222E-6 " pathEditMode="relative" rAng="0" ptsTypes="AA">
                                      <p:cBhvr>
                                        <p:cTn id="165" dur="2000" fill="hold"/>
                                        <p:tgtEl>
                                          <p:spTgt spid="137279"/>
                                        </p:tgtEl>
                                        <p:attrNameLst>
                                          <p:attrName>ppt_x</p:attrName>
                                          <p:attrName>ppt_y</p:attrName>
                                        </p:attrNameLst>
                                      </p:cBhvr>
                                      <p:rCtr x="26458" y="0"/>
                                    </p:animMotion>
                                  </p:childTnLst>
                                  <p:subTnLst>
                                    <p:audio>
                                      <p:cMediaNode>
                                        <p:cTn display="0" masterRel="sameClick">
                                          <p:stCondLst>
                                            <p:cond evt="begin" delay="0">
                                              <p:tn val="164"/>
                                            </p:cond>
                                          </p:stCondLst>
                                          <p:endCondLst>
                                            <p:cond evt="onStopAudio" delay="0">
                                              <p:tgtEl>
                                                <p:sldTgt/>
                                              </p:tgtEl>
                                            </p:cond>
                                          </p:endCondLst>
                                        </p:cTn>
                                        <p:tgtEl>
                                          <p:sndTgt r:embed="rId4" name="type.wav"/>
                                        </p:tgtEl>
                                      </p:cMediaNode>
                                    </p:audio>
                                  </p:subTnLst>
                                </p:cTn>
                              </p:par>
                            </p:childTnLst>
                          </p:cTn>
                        </p:par>
                      </p:childTnLst>
                    </p:cTn>
                  </p:par>
                </p:childTnLst>
              </p:cTn>
              <p:nextCondLst>
                <p:cond evt="onClick" delay="0">
                  <p:tgtEl>
                    <p:spTgt spid="3"/>
                  </p:tgtEl>
                </p:cond>
              </p:nextCondLst>
            </p:seq>
            <p:seq concurrent="1" nextAc="seek">
              <p:cTn id="166" restart="whenNotActive" fill="hold" evtFilter="cancelBubble" nodeType="interactiveSeq">
                <p:stCondLst>
                  <p:cond evt="onClick" delay="0">
                    <p:tgtEl>
                      <p:spTgt spid="4"/>
                    </p:tgtEl>
                  </p:cond>
                </p:stCondLst>
                <p:endSync evt="end" delay="0">
                  <p:rtn val="all"/>
                </p:endSync>
                <p:childTnLst>
                  <p:par>
                    <p:cTn id="167" fill="hold" nodeType="clickPar">
                      <p:stCondLst>
                        <p:cond delay="0"/>
                      </p:stCondLst>
                      <p:childTnLst>
                        <p:par>
                          <p:cTn id="168" fill="hold" nodeType="withGroup">
                            <p:stCondLst>
                              <p:cond delay="0"/>
                            </p:stCondLst>
                            <p:childTnLst>
                              <p:par>
                                <p:cTn id="169" presetID="9" presetClass="entr" presetSubtype="0" fill="hold" grpId="0" nodeType="clickEffect">
                                  <p:stCondLst>
                                    <p:cond delay="100"/>
                                  </p:stCondLst>
                                  <p:childTnLst>
                                    <p:set>
                                      <p:cBhvr>
                                        <p:cTn id="170" dur="1" fill="hold">
                                          <p:stCondLst>
                                            <p:cond delay="0"/>
                                          </p:stCondLst>
                                        </p:cTn>
                                        <p:tgtEl>
                                          <p:spTgt spid="137280"/>
                                        </p:tgtEl>
                                        <p:attrNameLst>
                                          <p:attrName>style.visibility</p:attrName>
                                        </p:attrNameLst>
                                      </p:cBhvr>
                                      <p:to>
                                        <p:strVal val="visible"/>
                                      </p:to>
                                    </p:set>
                                    <p:animEffect transition="in" filter="dissolve">
                                      <p:cBhvr>
                                        <p:cTn id="171" dur="400"/>
                                        <p:tgtEl>
                                          <p:spTgt spid="137280"/>
                                        </p:tgtEl>
                                      </p:cBhvr>
                                    </p:animEffect>
                                  </p:childTnLst>
                                  <p:subTnLst>
                                    <p:audio>
                                      <p:cMediaNode>
                                        <p:cTn display="0" masterRel="sameClick">
                                          <p:stCondLst>
                                            <p:cond evt="begin" delay="0">
                                              <p:tn val="169"/>
                                            </p:cond>
                                          </p:stCondLst>
                                          <p:endCondLst>
                                            <p:cond evt="onStopAudio" delay="0">
                                              <p:tgtEl>
                                                <p:sldTgt/>
                                              </p:tgtEl>
                                            </p:cond>
                                          </p:endCondLst>
                                        </p:cTn>
                                        <p:tgtEl>
                                          <p:sndTgt r:embed="rId4" name="type.wav"/>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63" presetClass="path" presetSubtype="0" accel="50000" decel="50000" fill="hold" grpId="1" nodeType="clickEffect">
                                  <p:stCondLst>
                                    <p:cond delay="0"/>
                                  </p:stCondLst>
                                  <p:childTnLst>
                                    <p:animMotion origin="layout" path="M -3.33333E-6 -1.11111E-6 L 0.76667 -1.11111E-6 " pathEditMode="relative" rAng="0" ptsTypes="AA">
                                      <p:cBhvr>
                                        <p:cTn id="175" dur="2000" fill="hold"/>
                                        <p:tgtEl>
                                          <p:spTgt spid="137280"/>
                                        </p:tgtEl>
                                        <p:attrNameLst>
                                          <p:attrName>ppt_x</p:attrName>
                                          <p:attrName>ppt_y</p:attrName>
                                        </p:attrNameLst>
                                      </p:cBhvr>
                                      <p:rCtr x="38333" y="0"/>
                                    </p:animMotion>
                                  </p:childTnLst>
                                  <p:subTnLst>
                                    <p:audio>
                                      <p:cMediaNode>
                                        <p:cTn display="0" masterRel="sameClick">
                                          <p:stCondLst>
                                            <p:cond evt="begin" delay="0">
                                              <p:tn val="174"/>
                                            </p:cond>
                                          </p:stCondLst>
                                          <p:endCondLst>
                                            <p:cond evt="onStopAudio" delay="0">
                                              <p:tgtEl>
                                                <p:sldTgt/>
                                              </p:tgtEl>
                                            </p:cond>
                                          </p:endCondLst>
                                        </p:cTn>
                                        <p:tgtEl>
                                          <p:sndTgt r:embed="rId4" name="type.wav"/>
                                        </p:tgtEl>
                                      </p:cMediaNode>
                                    </p:audio>
                                  </p:subTnLst>
                                </p:cTn>
                              </p:par>
                            </p:childTnLst>
                          </p:cTn>
                        </p:par>
                      </p:childTnLst>
                    </p:cTn>
                  </p:par>
                </p:childTnLst>
              </p:cTn>
              <p:nextCondLst>
                <p:cond evt="onClick" delay="0">
                  <p:tgtEl>
                    <p:spTgt spid="4"/>
                  </p:tgtEl>
                </p:cond>
              </p:nextCondLst>
            </p:seq>
            <p:seq concurrent="1" nextAc="seek">
              <p:cTn id="176" restart="whenNotActive" fill="hold" evtFilter="cancelBubble" nodeType="interactiveSeq">
                <p:stCondLst>
                  <p:cond evt="onClick" delay="0">
                    <p:tgtEl>
                      <p:spTgt spid="5"/>
                    </p:tgtEl>
                  </p:cond>
                </p:stCondLst>
                <p:endSync evt="end" delay="0">
                  <p:rtn val="all"/>
                </p:endSync>
                <p:childTnLst>
                  <p:par>
                    <p:cTn id="177" fill="hold" nodeType="clickPar">
                      <p:stCondLst>
                        <p:cond delay="0"/>
                      </p:stCondLst>
                      <p:childTnLst>
                        <p:par>
                          <p:cTn id="178" fill="hold" nodeType="withGroup">
                            <p:stCondLst>
                              <p:cond delay="0"/>
                            </p:stCondLst>
                            <p:childTnLst>
                              <p:par>
                                <p:cTn id="179" presetID="21" presetClass="entr" presetSubtype="4" fill="hold" grpId="0" nodeType="clickEffect">
                                  <p:stCondLst>
                                    <p:cond delay="0"/>
                                  </p:stCondLst>
                                  <p:childTnLst>
                                    <p:set>
                                      <p:cBhvr>
                                        <p:cTn id="180" dur="1" fill="hold">
                                          <p:stCondLst>
                                            <p:cond delay="0"/>
                                          </p:stCondLst>
                                        </p:cTn>
                                        <p:tgtEl>
                                          <p:spTgt spid="137281"/>
                                        </p:tgtEl>
                                        <p:attrNameLst>
                                          <p:attrName>style.visibility</p:attrName>
                                        </p:attrNameLst>
                                      </p:cBhvr>
                                      <p:to>
                                        <p:strVal val="visible"/>
                                      </p:to>
                                    </p:set>
                                    <p:animEffect transition="in" filter="wheel(4)">
                                      <p:cBhvr>
                                        <p:cTn id="181" dur="500"/>
                                        <p:tgtEl>
                                          <p:spTgt spid="137281"/>
                                        </p:tgtEl>
                                      </p:cBhvr>
                                    </p:animEffect>
                                  </p:childTnLst>
                                  <p:subTnLst>
                                    <p:audio>
                                      <p:cMediaNode>
                                        <p:cTn display="0" masterRel="sameClick">
                                          <p:stCondLst>
                                            <p:cond evt="begin" delay="0">
                                              <p:tn val="179"/>
                                            </p:cond>
                                          </p:stCondLst>
                                          <p:endCondLst>
                                            <p:cond evt="onStopAudio" delay="0">
                                              <p:tgtEl>
                                                <p:sldTgt/>
                                              </p:tgtEl>
                                            </p:cond>
                                          </p:endCondLst>
                                        </p:cTn>
                                        <p:tgtEl>
                                          <p:sndTgt r:embed="rId4" name="type.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63" presetClass="path" presetSubtype="0" accel="50000" decel="50000" fill="hold" grpId="1" nodeType="clickEffect">
                                  <p:stCondLst>
                                    <p:cond delay="0"/>
                                  </p:stCondLst>
                                  <p:childTnLst>
                                    <p:animMotion origin="layout" path="M -3.33333E-6 0 L 0.42084 0 " pathEditMode="relative" rAng="0" ptsTypes="AA">
                                      <p:cBhvr>
                                        <p:cTn id="185" dur="2000" fill="hold"/>
                                        <p:tgtEl>
                                          <p:spTgt spid="137281"/>
                                        </p:tgtEl>
                                        <p:attrNameLst>
                                          <p:attrName>ppt_x</p:attrName>
                                          <p:attrName>ppt_y</p:attrName>
                                        </p:attrNameLst>
                                      </p:cBhvr>
                                      <p:rCtr x="21042" y="0"/>
                                    </p:animMotion>
                                  </p:childTnLst>
                                  <p:subTnLst>
                                    <p:audio>
                                      <p:cMediaNode>
                                        <p:cTn display="0" masterRel="sameClick">
                                          <p:stCondLst>
                                            <p:cond evt="begin" delay="0">
                                              <p:tn val="184"/>
                                            </p:cond>
                                          </p:stCondLst>
                                          <p:endCondLst>
                                            <p:cond evt="onStopAudio" delay="0">
                                              <p:tgtEl>
                                                <p:sldTgt/>
                                              </p:tgtEl>
                                            </p:cond>
                                          </p:endCondLst>
                                        </p:cTn>
                                        <p:tgtEl>
                                          <p:sndTgt r:embed="rId4" name="type.wav"/>
                                        </p:tgtEl>
                                      </p:cMediaNode>
                                    </p:audio>
                                  </p:subTnLst>
                                </p:cTn>
                              </p:par>
                            </p:childTnLst>
                          </p:cTn>
                        </p:par>
                      </p:childTnLst>
                    </p:cTn>
                  </p:par>
                </p:childTnLst>
              </p:cTn>
              <p:nextCondLst>
                <p:cond evt="onClick" delay="0">
                  <p:tgtEl>
                    <p:spTgt spid="5"/>
                  </p:tgtEl>
                </p:cond>
              </p:nextCondLst>
            </p:seq>
            <p:seq concurrent="1" nextAc="seek">
              <p:cTn id="186" restart="whenNotActive" fill="hold" evtFilter="cancelBubble" nodeType="interactiveSeq">
                <p:stCondLst>
                  <p:cond evt="onClick" delay="0">
                    <p:tgtEl>
                      <p:spTgt spid="2"/>
                    </p:tgtEl>
                  </p:cond>
                </p:stCondLst>
                <p:endSync evt="end" delay="0">
                  <p:rtn val="all"/>
                </p:endSync>
                <p:childTnLst>
                  <p:par>
                    <p:cTn id="187" fill="hold" nodeType="clickPar">
                      <p:stCondLst>
                        <p:cond delay="0"/>
                      </p:stCondLst>
                      <p:childTnLst>
                        <p:par>
                          <p:cTn id="188" fill="hold" nodeType="withGroup">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3728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type.wav"/>
                                        </p:tgtEl>
                                      </p:cMediaNode>
                                    </p:audio>
                                  </p:subTnLst>
                                </p:cTn>
                              </p:par>
                            </p:childTnLst>
                          </p:cTn>
                        </p:par>
                      </p:childTnLst>
                    </p:cTn>
                  </p:par>
                  <p:par>
                    <p:cTn id="191" fill="hold" nodeType="clickPar">
                      <p:stCondLst>
                        <p:cond delay="indefinite"/>
                      </p:stCondLst>
                      <p:childTnLst>
                        <p:par>
                          <p:cTn id="192" fill="hold" nodeType="withGroup">
                            <p:stCondLst>
                              <p:cond delay="0"/>
                            </p:stCondLst>
                            <p:childTnLst>
                              <p:par>
                                <p:cTn id="193" presetID="63" presetClass="path" presetSubtype="0" accel="50000" decel="50000" fill="hold" grpId="1" nodeType="clickEffect">
                                  <p:stCondLst>
                                    <p:cond delay="0"/>
                                  </p:stCondLst>
                                  <p:childTnLst>
                                    <p:animMotion origin="layout" path="M -3.33333E-6 2.22222E-6 L 0.82917 2.22222E-6 " pathEditMode="relative" rAng="0" ptsTypes="AA">
                                      <p:cBhvr>
                                        <p:cTn id="194" dur="2000" fill="hold"/>
                                        <p:tgtEl>
                                          <p:spTgt spid="137284"/>
                                        </p:tgtEl>
                                        <p:attrNameLst>
                                          <p:attrName>ppt_x</p:attrName>
                                          <p:attrName>ppt_y</p:attrName>
                                        </p:attrNameLst>
                                      </p:cBhvr>
                                      <p:rCtr x="41458" y="0"/>
                                    </p:animMotion>
                                  </p:childTnLst>
                                  <p:subTnLst>
                                    <p:audio>
                                      <p:cMediaNode>
                                        <p:cTn display="0" masterRel="sameClick">
                                          <p:stCondLst>
                                            <p:cond evt="begin" delay="0">
                                              <p:tn val="193"/>
                                            </p:cond>
                                          </p:stCondLst>
                                          <p:endCondLst>
                                            <p:cond evt="onStopAudio" delay="0">
                                              <p:tgtEl>
                                                <p:sldTgt/>
                                              </p:tgtEl>
                                            </p:cond>
                                          </p:endCondLst>
                                        </p:cTn>
                                        <p:tgtEl>
                                          <p:sndTgt r:embed="rId4" name="type.wav"/>
                                        </p:tgtEl>
                                      </p:cMediaNode>
                                    </p:audio>
                                  </p:subTnLst>
                                </p:cTn>
                              </p:par>
                            </p:childTnLst>
                          </p:cTn>
                        </p:par>
                      </p:childTnLst>
                    </p:cTn>
                  </p:par>
                </p:childTnLst>
              </p:cTn>
              <p:nextCondLst>
                <p:cond evt="onClick" delay="0">
                  <p:tgtEl>
                    <p:spTgt spid="2"/>
                  </p:tgtEl>
                </p:cond>
              </p:nextCondLst>
            </p:seq>
            <p:seq concurrent="1" nextAc="seek">
              <p:cTn id="195" restart="whenNotActive" fill="hold" evtFilter="cancelBubble" nodeType="interactiveSeq">
                <p:stCondLst>
                  <p:cond evt="onClick" delay="0">
                    <p:tgtEl>
                      <p:spTgt spid="6"/>
                    </p:tgtEl>
                  </p:cond>
                </p:stCondLst>
                <p:endSync evt="end" delay="0">
                  <p:rtn val="all"/>
                </p:endSync>
                <p:childTnLst>
                  <p:par>
                    <p:cTn id="196" fill="hold" nodeType="clickPar">
                      <p:stCondLst>
                        <p:cond delay="0"/>
                      </p:stCondLst>
                      <p:childTnLst>
                        <p:par>
                          <p:cTn id="197" fill="hold" nodeType="withGroup">
                            <p:stCondLst>
                              <p:cond delay="0"/>
                            </p:stCondLst>
                            <p:childTnLst>
                              <p:par>
                                <p:cTn id="198" presetID="5" presetClass="entr" presetSubtype="10" fill="hold" grpId="0" nodeType="clickEffect">
                                  <p:stCondLst>
                                    <p:cond delay="0"/>
                                  </p:stCondLst>
                                  <p:childTnLst>
                                    <p:set>
                                      <p:cBhvr>
                                        <p:cTn id="199" dur="1" fill="hold">
                                          <p:stCondLst>
                                            <p:cond delay="0"/>
                                          </p:stCondLst>
                                        </p:cTn>
                                        <p:tgtEl>
                                          <p:spTgt spid="137303"/>
                                        </p:tgtEl>
                                        <p:attrNameLst>
                                          <p:attrName>style.visibility</p:attrName>
                                        </p:attrNameLst>
                                      </p:cBhvr>
                                      <p:to>
                                        <p:strVal val="visible"/>
                                      </p:to>
                                    </p:set>
                                    <p:animEffect transition="in" filter="checkerboard(across)">
                                      <p:cBhvr>
                                        <p:cTn id="200" dur="500"/>
                                        <p:tgtEl>
                                          <p:spTgt spid="137303"/>
                                        </p:tgtEl>
                                      </p:cBhvr>
                                    </p:animEffect>
                                  </p:childTnLst>
                                  <p:subTnLst>
                                    <p:audio>
                                      <p:cMediaNode>
                                        <p:cTn display="0" masterRel="sameClick">
                                          <p:stCondLst>
                                            <p:cond evt="begin" delay="0">
                                              <p:tn val="198"/>
                                            </p:cond>
                                          </p:stCondLst>
                                          <p:endCondLst>
                                            <p:cond evt="onStopAudio" delay="0">
                                              <p:tgtEl>
                                                <p:sldTgt/>
                                              </p:tgtEl>
                                            </p:cond>
                                          </p:endCondLst>
                                        </p:cTn>
                                        <p:tgtEl>
                                          <p:sndTgt r:embed="rId4" name="type.wav"/>
                                        </p:tgtEl>
                                      </p:cMediaNode>
                                    </p:audio>
                                  </p:subTnLst>
                                </p:cTn>
                              </p:par>
                            </p:childTnLst>
                          </p:cTn>
                        </p:par>
                      </p:childTnLst>
                    </p:cTn>
                  </p:par>
                  <p:par>
                    <p:cTn id="201" fill="hold" nodeType="clickPar">
                      <p:stCondLst>
                        <p:cond delay="indefinite"/>
                      </p:stCondLst>
                      <p:childTnLst>
                        <p:par>
                          <p:cTn id="202" fill="hold" nodeType="withGroup">
                            <p:stCondLst>
                              <p:cond delay="0"/>
                            </p:stCondLst>
                            <p:childTnLst>
                              <p:par>
                                <p:cTn id="203" presetID="63" presetClass="path" presetSubtype="0" accel="50000" decel="50000" fill="hold" grpId="1" nodeType="clickEffect">
                                  <p:stCondLst>
                                    <p:cond delay="0"/>
                                  </p:stCondLst>
                                  <p:childTnLst>
                                    <p:animMotion origin="layout" path="M -3.33333E-6 1.11111E-6 L 0.58334 1.11111E-6 " pathEditMode="relative" rAng="0" ptsTypes="AA">
                                      <p:cBhvr>
                                        <p:cTn id="204" dur="2000" fill="hold"/>
                                        <p:tgtEl>
                                          <p:spTgt spid="137303"/>
                                        </p:tgtEl>
                                        <p:attrNameLst>
                                          <p:attrName>ppt_x</p:attrName>
                                          <p:attrName>ppt_y</p:attrName>
                                        </p:attrNameLst>
                                      </p:cBhvr>
                                      <p:rCtr x="29167" y="0"/>
                                    </p:animMotion>
                                  </p:childTnLst>
                                  <p:subTnLst>
                                    <p:audio>
                                      <p:cMediaNode>
                                        <p:cTn display="0" masterRel="sameClick">
                                          <p:stCondLst>
                                            <p:cond evt="begin" delay="0">
                                              <p:tn val="203"/>
                                            </p:cond>
                                          </p:stCondLst>
                                          <p:endCondLst>
                                            <p:cond evt="onStopAudio" delay="0">
                                              <p:tgtEl>
                                                <p:sldTgt/>
                                              </p:tgtEl>
                                            </p:cond>
                                          </p:endCondLst>
                                        </p:cTn>
                                        <p:tgtEl>
                                          <p:sndTgt r:embed="rId4" name="type.wav"/>
                                        </p:tgtEl>
                                      </p:cMediaNode>
                                    </p:audio>
                                  </p:subTnLst>
                                </p:cTn>
                              </p:par>
                            </p:childTnLst>
                          </p:cTn>
                        </p:par>
                      </p:childTnLst>
                    </p:cTn>
                  </p:par>
                </p:childTnLst>
              </p:cTn>
              <p:nextCondLst>
                <p:cond evt="onClick" delay="0">
                  <p:tgtEl>
                    <p:spTgt spid="6"/>
                  </p:tgtEl>
                </p:cond>
              </p:nextCondLst>
            </p:seq>
            <p:seq concurrent="1" nextAc="seek">
              <p:cTn id="205" restart="whenNotActive" fill="hold" evtFilter="cancelBubble" nodeType="interactiveSeq">
                <p:stCondLst>
                  <p:cond evt="onClick" delay="0">
                    <p:tgtEl>
                      <p:spTgt spid="137282"/>
                    </p:tgtEl>
                  </p:cond>
                </p:stCondLst>
                <p:endSync evt="end" delay="0">
                  <p:rtn val="all"/>
                </p:endSync>
                <p:childTnLst>
                  <p:par>
                    <p:cTn id="206" fill="hold" nodeType="clickPar">
                      <p:stCondLst>
                        <p:cond delay="0"/>
                      </p:stCondLst>
                      <p:childTnLst>
                        <p:par>
                          <p:cTn id="207" fill="hold" nodeType="withGroup">
                            <p:stCondLst>
                              <p:cond delay="0"/>
                            </p:stCondLst>
                            <p:childTnLst>
                              <p:par>
                                <p:cTn id="208" presetID="18" presetClass="entr" presetSubtype="12" fill="hold" nodeType="clickEffect">
                                  <p:stCondLst>
                                    <p:cond delay="0"/>
                                  </p:stCondLst>
                                  <p:childTnLst>
                                    <p:set>
                                      <p:cBhvr>
                                        <p:cTn id="209" dur="1" fill="hold">
                                          <p:stCondLst>
                                            <p:cond delay="0"/>
                                          </p:stCondLst>
                                        </p:cTn>
                                        <p:tgtEl>
                                          <p:spTgt spid="137318"/>
                                        </p:tgtEl>
                                        <p:attrNameLst>
                                          <p:attrName>style.visibility</p:attrName>
                                        </p:attrNameLst>
                                      </p:cBhvr>
                                      <p:to>
                                        <p:strVal val="visible"/>
                                      </p:to>
                                    </p:set>
                                    <p:animEffect transition="in" filter="strips(downLeft)">
                                      <p:cBhvr>
                                        <p:cTn id="210" dur="500"/>
                                        <p:tgtEl>
                                          <p:spTgt spid="137318"/>
                                        </p:tgtEl>
                                      </p:cBhvr>
                                    </p:animEffect>
                                  </p:childTnLst>
                                  <p:subTnLst>
                                    <p:set>
                                      <p:cBhvr override="childStyle">
                                        <p:cTn dur="1" fill="hold" display="0" masterRel="nextClick" afterEffect="1"/>
                                        <p:tgtEl>
                                          <p:spTgt spid="137318"/>
                                        </p:tgtEl>
                                        <p:attrNameLst>
                                          <p:attrName>style.visibility</p:attrName>
                                        </p:attrNameLst>
                                      </p:cBhvr>
                                      <p:to>
                                        <p:strVal val="hidden"/>
                                      </p:to>
                                    </p:set>
                                    <p:audio>
                                      <p:cMediaNode>
                                        <p:cTn display="0" masterRel="sameClick">
                                          <p:stCondLst>
                                            <p:cond evt="begin" delay="0">
                                              <p:tn val="208"/>
                                            </p:cond>
                                          </p:stCondLst>
                                          <p:endCondLst>
                                            <p:cond evt="onStopAudio" delay="0">
                                              <p:tgtEl>
                                                <p:sldTgt/>
                                              </p:tgtEl>
                                            </p:cond>
                                          </p:endCondLst>
                                        </p:cTn>
                                        <p:tgtEl>
                                          <p:sndTgt r:embed="rId5" name="camera.wav"/>
                                        </p:tgtEl>
                                      </p:cMediaNode>
                                    </p:audio>
                                  </p:subTnLst>
                                </p:cTn>
                              </p:par>
                            </p:childTnLst>
                          </p:cTn>
                        </p:par>
                      </p:childTnLst>
                    </p:cTn>
                  </p:par>
                  <p:par>
                    <p:cTn id="211" fill="hold" nodeType="clickPar">
                      <p:stCondLst>
                        <p:cond delay="indefinite"/>
                      </p:stCondLst>
                      <p:childTnLst>
                        <p:par>
                          <p:cTn id="212" fill="hold" nodeType="withGroup">
                            <p:stCondLst>
                              <p:cond delay="0"/>
                            </p:stCondLst>
                            <p:childTnLst>
                              <p:par>
                                <p:cTn id="213" presetID="2" presetClass="entr" presetSubtype="4" fill="hold" nodeType="clickEffect">
                                  <p:stCondLst>
                                    <p:cond delay="0"/>
                                  </p:stCondLst>
                                  <p:childTnLst>
                                    <p:set>
                                      <p:cBhvr>
                                        <p:cTn id="214" dur="1" fill="hold">
                                          <p:stCondLst>
                                            <p:cond delay="0"/>
                                          </p:stCondLst>
                                        </p:cTn>
                                        <p:tgtEl>
                                          <p:spTgt spid="9"/>
                                        </p:tgtEl>
                                        <p:attrNameLst>
                                          <p:attrName>style.visibility</p:attrName>
                                        </p:attrNameLst>
                                      </p:cBhvr>
                                      <p:to>
                                        <p:strVal val="visible"/>
                                      </p:to>
                                    </p:set>
                                    <p:anim calcmode="lin" valueType="num">
                                      <p:cBhvr additive="base">
                                        <p:cTn id="215" dur="500" fill="hold"/>
                                        <p:tgtEl>
                                          <p:spTgt spid="9"/>
                                        </p:tgtEl>
                                        <p:attrNameLst>
                                          <p:attrName>ppt_x</p:attrName>
                                        </p:attrNameLst>
                                      </p:cBhvr>
                                      <p:tavLst>
                                        <p:tav tm="0">
                                          <p:val>
                                            <p:strVal val="#ppt_x"/>
                                          </p:val>
                                        </p:tav>
                                        <p:tav tm="100000">
                                          <p:val>
                                            <p:strVal val="#ppt_x"/>
                                          </p:val>
                                        </p:tav>
                                      </p:tavLst>
                                    </p:anim>
                                    <p:anim calcmode="lin" valueType="num">
                                      <p:cBhvr additive="base">
                                        <p:cTn id="216"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3"/>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37282"/>
                  </p:tgtEl>
                </p:cond>
              </p:nextCondLst>
            </p:seq>
          </p:childTnLst>
        </p:cTn>
      </p:par>
    </p:tnLst>
    <p:bldLst>
      <p:bldP spid="137241" grpId="0" animBg="1"/>
      <p:bldP spid="137261" grpId="0"/>
      <p:bldP spid="137262" grpId="0"/>
      <p:bldP spid="137263" grpId="0"/>
      <p:bldP spid="137264" grpId="0" animBg="1"/>
      <p:bldP spid="137265" grpId="0" animBg="1"/>
      <p:bldP spid="137266" grpId="0" animBg="1"/>
      <p:bldP spid="137267" grpId="0" animBg="1"/>
      <p:bldP spid="137268" grpId="0"/>
      <p:bldP spid="137274" grpId="0" animBg="1"/>
      <p:bldP spid="137279" grpId="0"/>
      <p:bldP spid="137279" grpId="1"/>
      <p:bldP spid="137280" grpId="0"/>
      <p:bldP spid="137280" grpId="1"/>
      <p:bldP spid="137281" grpId="0"/>
      <p:bldP spid="137281" grpId="1"/>
      <p:bldP spid="137284" grpId="0"/>
      <p:bldP spid="137284" grpId="1"/>
      <p:bldP spid="137303" grpId="0"/>
      <p:bldP spid="13730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a26">
            <a:extLst>
              <a:ext uri="{FF2B5EF4-FFF2-40B4-BE49-F238E27FC236}">
                <a16:creationId xmlns:a16="http://schemas.microsoft.com/office/drawing/2014/main" id="{52C5FD22-983C-4A0A-8BAD-F66CC03BB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a:extLst>
              <a:ext uri="{FF2B5EF4-FFF2-40B4-BE49-F238E27FC236}">
                <a16:creationId xmlns:a16="http://schemas.microsoft.com/office/drawing/2014/main" id="{5BAF164E-82F2-4153-A222-A56865C2ADA6}"/>
              </a:ext>
            </a:extLst>
          </p:cNvPr>
          <p:cNvSpPr txBox="1">
            <a:spLocks noChangeArrowheads="1"/>
          </p:cNvSpPr>
          <p:nvPr/>
        </p:nvSpPr>
        <p:spPr bwMode="auto">
          <a:xfrm>
            <a:off x="1981200" y="2209800"/>
            <a:ext cx="510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100356" name="Text Box 4">
            <a:extLst>
              <a:ext uri="{FF2B5EF4-FFF2-40B4-BE49-F238E27FC236}">
                <a16:creationId xmlns:a16="http://schemas.microsoft.com/office/drawing/2014/main" id="{67CC3D5D-96F2-45B0-BD08-81D335A71DEE}"/>
              </a:ext>
            </a:extLst>
          </p:cNvPr>
          <p:cNvSpPr txBox="1">
            <a:spLocks noChangeArrowheads="1"/>
          </p:cNvSpPr>
          <p:nvPr/>
        </p:nvSpPr>
        <p:spPr bwMode="auto">
          <a:xfrm rot="-168094">
            <a:off x="1925638" y="914400"/>
            <a:ext cx="64563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000" b="1" u="sng">
                <a:solidFill>
                  <a:srgbClr val="CC0066"/>
                </a:solidFill>
                <a:latin typeface="Tahoma" panose="020B0604030504040204" pitchFamily="34" charset="0"/>
                <a:cs typeface="Tahoma" panose="020B0604030504040204" pitchFamily="34" charset="0"/>
              </a:rPr>
              <a:t>Hướng dẫn về nhà:</a:t>
            </a:r>
          </a:p>
        </p:txBody>
      </p:sp>
      <p:sp>
        <p:nvSpPr>
          <p:cNvPr id="100357" name="Text Box 5">
            <a:extLst>
              <a:ext uri="{FF2B5EF4-FFF2-40B4-BE49-F238E27FC236}">
                <a16:creationId xmlns:a16="http://schemas.microsoft.com/office/drawing/2014/main" id="{EC3D0844-72F1-4D67-B1E3-E9BDAF614350}"/>
              </a:ext>
            </a:extLst>
          </p:cNvPr>
          <p:cNvSpPr txBox="1">
            <a:spLocks noChangeArrowheads="1"/>
          </p:cNvSpPr>
          <p:nvPr/>
        </p:nvSpPr>
        <p:spPr bwMode="auto">
          <a:xfrm rot="-188830">
            <a:off x="696913" y="1801813"/>
            <a:ext cx="7464425"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endParaRPr lang="vi-VN" altLang="en-US" sz="3200" b="1" dirty="0">
              <a:solidFill>
                <a:srgbClr val="000099"/>
              </a:solidFill>
              <a:latin typeface="Times New Roman" panose="02020603050405020304" pitchFamily="18" charset="0"/>
              <a:sym typeface="Wingdings" panose="05000000000000000000" pitchFamily="2" charset="2"/>
            </a:endParaRPr>
          </a:p>
          <a:p>
            <a:pPr eaLnBrk="1" hangingPunct="1">
              <a:buFont typeface="Wingdings" panose="05000000000000000000" pitchFamily="2" charset="2"/>
              <a:buChar char="Ø"/>
            </a:pPr>
            <a:r>
              <a:rPr lang="en-US" altLang="en-US" sz="3600" dirty="0" err="1">
                <a:solidFill>
                  <a:srgbClr val="000099"/>
                </a:solidFill>
                <a:latin typeface=".VnTime" pitchFamily="34" charset="0"/>
              </a:rPr>
              <a:t>Ôn</a:t>
            </a:r>
            <a:r>
              <a:rPr lang="en-US" altLang="en-US" sz="3600" dirty="0">
                <a:solidFill>
                  <a:srgbClr val="000099"/>
                </a:solidFill>
                <a:latin typeface=".VnTime" pitchFamily="34" charset="0"/>
              </a:rPr>
              <a:t> </a:t>
            </a:r>
            <a:r>
              <a:rPr lang="en-US" altLang="en-US" sz="3600" dirty="0" err="1">
                <a:solidFill>
                  <a:srgbClr val="000099"/>
                </a:solidFill>
                <a:latin typeface=".VnTime" pitchFamily="34" charset="0"/>
              </a:rPr>
              <a:t>lại</a:t>
            </a:r>
            <a:r>
              <a:rPr lang="en-US" altLang="en-US" sz="3600" dirty="0">
                <a:solidFill>
                  <a:srgbClr val="000099"/>
                </a:solidFill>
                <a:latin typeface=".VnTime" pitchFamily="34" charset="0"/>
              </a:rPr>
              <a:t> </a:t>
            </a:r>
            <a:r>
              <a:rPr lang="en-US" altLang="en-US" sz="3600" dirty="0" err="1">
                <a:solidFill>
                  <a:srgbClr val="000099"/>
                </a:solidFill>
                <a:latin typeface=".VnTime" pitchFamily="34" charset="0"/>
              </a:rPr>
              <a:t>kiến</a:t>
            </a:r>
            <a:r>
              <a:rPr lang="en-US" altLang="en-US" sz="3600" dirty="0">
                <a:solidFill>
                  <a:srgbClr val="000099"/>
                </a:solidFill>
                <a:latin typeface=".VnTime" pitchFamily="34" charset="0"/>
              </a:rPr>
              <a:t> </a:t>
            </a:r>
            <a:r>
              <a:rPr lang="en-US" altLang="en-US" sz="3600" dirty="0" err="1">
                <a:solidFill>
                  <a:srgbClr val="000099"/>
                </a:solidFill>
                <a:latin typeface=".VnTime" pitchFamily="34" charset="0"/>
              </a:rPr>
              <a:t>thức</a:t>
            </a:r>
            <a:r>
              <a:rPr lang="en-US" altLang="en-US" sz="3600" dirty="0">
                <a:solidFill>
                  <a:srgbClr val="000099"/>
                </a:solidFill>
                <a:latin typeface=".VnTime" pitchFamily="34" charset="0"/>
              </a:rPr>
              <a:t> </a:t>
            </a:r>
            <a:r>
              <a:rPr lang="en-US" altLang="en-US" sz="3600" dirty="0" err="1">
                <a:solidFill>
                  <a:srgbClr val="000099"/>
                </a:solidFill>
                <a:latin typeface=".VnTime" pitchFamily="34" charset="0"/>
              </a:rPr>
              <a:t>đã</a:t>
            </a:r>
            <a:r>
              <a:rPr lang="en-US" altLang="en-US" sz="3600" dirty="0">
                <a:solidFill>
                  <a:srgbClr val="000099"/>
                </a:solidFill>
                <a:latin typeface=".VnTime" pitchFamily="34" charset="0"/>
              </a:rPr>
              <a:t> </a:t>
            </a:r>
            <a:r>
              <a:rPr lang="en-US" altLang="en-US" sz="3600" dirty="0" err="1">
                <a:solidFill>
                  <a:srgbClr val="000099"/>
                </a:solidFill>
                <a:latin typeface=".VnTime" pitchFamily="34" charset="0"/>
              </a:rPr>
              <a:t>học</a:t>
            </a:r>
            <a:endParaRPr lang="en-US" altLang="en-US" sz="3600" dirty="0">
              <a:solidFill>
                <a:srgbClr val="000099"/>
              </a:solidFill>
              <a:latin typeface=".VnTime" pitchFamily="34" charset="0"/>
            </a:endParaRPr>
          </a:p>
          <a:p>
            <a:pPr eaLnBrk="1" hangingPunct="1">
              <a:buFont typeface="Wingdings" panose="05000000000000000000" pitchFamily="2" charset="2"/>
              <a:buChar char="Ø"/>
            </a:pPr>
            <a:r>
              <a:rPr lang="en-US" altLang="en-US" sz="3200" dirty="0" err="1">
                <a:solidFill>
                  <a:srgbClr val="000099"/>
                </a:solidFill>
                <a:latin typeface="Tahoma" panose="020B0604030504040204" pitchFamily="34" charset="0"/>
                <a:cs typeface="Tahoma" panose="020B0604030504040204" pitchFamily="34" charset="0"/>
                <a:sym typeface="Wingdings" panose="05000000000000000000" pitchFamily="2" charset="2"/>
              </a:rPr>
              <a:t>Đọc</a:t>
            </a:r>
            <a:r>
              <a:rPr lang="en-US" altLang="en-US" sz="3200" dirty="0">
                <a:solidFill>
                  <a:srgbClr val="000099"/>
                </a:solidFill>
                <a:latin typeface="Tahoma" panose="020B0604030504040204" pitchFamily="34" charset="0"/>
                <a:cs typeface="Tahoma" panose="020B0604030504040204" pitchFamily="34" charset="0"/>
                <a:sym typeface="Wingdings" panose="05000000000000000000" pitchFamily="2" charset="2"/>
              </a:rPr>
              <a:t> </a:t>
            </a:r>
            <a:r>
              <a:rPr lang="en-US" altLang="en-US" sz="3200" dirty="0" err="1">
                <a:solidFill>
                  <a:srgbClr val="000099"/>
                </a:solidFill>
                <a:latin typeface="Tahoma" panose="020B0604030504040204" pitchFamily="34" charset="0"/>
                <a:cs typeface="Tahoma" panose="020B0604030504040204" pitchFamily="34" charset="0"/>
                <a:sym typeface="Wingdings" panose="05000000000000000000" pitchFamily="2" charset="2"/>
              </a:rPr>
              <a:t>mục</a:t>
            </a:r>
            <a:r>
              <a:rPr lang="en-US" altLang="en-US" sz="3200" dirty="0">
                <a:solidFill>
                  <a:srgbClr val="000099"/>
                </a:solidFill>
                <a:latin typeface="Tahoma" panose="020B0604030504040204" pitchFamily="34" charset="0"/>
                <a:cs typeface="Tahoma" panose="020B0604030504040204" pitchFamily="34" charset="0"/>
                <a:sym typeface="Wingdings" panose="05000000000000000000" pitchFamily="2" charset="2"/>
              </a:rPr>
              <a:t> </a:t>
            </a:r>
            <a:r>
              <a:rPr lang="en-US" altLang="en-US" sz="3200" dirty="0" err="1">
                <a:solidFill>
                  <a:srgbClr val="000099"/>
                </a:solidFill>
                <a:latin typeface="Tahoma" panose="020B0604030504040204" pitchFamily="34" charset="0"/>
                <a:cs typeface="Tahoma" panose="020B0604030504040204" pitchFamily="34" charset="0"/>
                <a:sym typeface="Wingdings" panose="05000000000000000000" pitchFamily="2" charset="2"/>
              </a:rPr>
              <a:t>em</a:t>
            </a:r>
            <a:r>
              <a:rPr lang="en-US" altLang="en-US" sz="3200" dirty="0">
                <a:solidFill>
                  <a:srgbClr val="000099"/>
                </a:solidFill>
                <a:latin typeface="Tahoma" panose="020B0604030504040204" pitchFamily="34" charset="0"/>
                <a:cs typeface="Tahoma" panose="020B0604030504040204" pitchFamily="34" charset="0"/>
                <a:sym typeface="Wingdings" panose="05000000000000000000" pitchFamily="2" charset="2"/>
              </a:rPr>
              <a:t> </a:t>
            </a:r>
            <a:r>
              <a:rPr lang="en-US" altLang="en-US" sz="3200" dirty="0" err="1">
                <a:solidFill>
                  <a:srgbClr val="000099"/>
                </a:solidFill>
                <a:latin typeface="Tahoma" panose="020B0604030504040204" pitchFamily="34" charset="0"/>
                <a:cs typeface="Tahoma" panose="020B0604030504040204" pitchFamily="34" charset="0"/>
                <a:sym typeface="Wingdings" panose="05000000000000000000" pitchFamily="2" charset="2"/>
              </a:rPr>
              <a:t>có</a:t>
            </a:r>
            <a:r>
              <a:rPr lang="en-US" altLang="en-US" sz="3200" dirty="0">
                <a:solidFill>
                  <a:srgbClr val="000099"/>
                </a:solidFill>
                <a:latin typeface="Tahoma" panose="020B0604030504040204" pitchFamily="34" charset="0"/>
                <a:cs typeface="Tahoma" panose="020B0604030504040204" pitchFamily="34" charset="0"/>
                <a:sym typeface="Wingdings" panose="05000000000000000000" pitchFamily="2" charset="2"/>
              </a:rPr>
              <a:t> </a:t>
            </a:r>
            <a:r>
              <a:rPr lang="en-US" altLang="en-US" sz="3200" dirty="0" err="1">
                <a:solidFill>
                  <a:srgbClr val="000099"/>
                </a:solidFill>
                <a:latin typeface="Tahoma" panose="020B0604030504040204" pitchFamily="34" charset="0"/>
                <a:cs typeface="Tahoma" panose="020B0604030504040204" pitchFamily="34" charset="0"/>
                <a:sym typeface="Wingdings" panose="05000000000000000000" pitchFamily="2" charset="2"/>
              </a:rPr>
              <a:t>biết</a:t>
            </a:r>
            <a:r>
              <a:rPr lang="en-US" altLang="en-US" sz="3200" dirty="0">
                <a:solidFill>
                  <a:srgbClr val="000099"/>
                </a:solidFill>
                <a:latin typeface="Tahoma" panose="020B0604030504040204" pitchFamily="34" charset="0"/>
                <a:cs typeface="Tahoma" panose="020B0604030504040204" pitchFamily="34" charset="0"/>
                <a:sym typeface="Wingdings" panose="05000000000000000000" pitchFamily="2" charset="2"/>
              </a:rPr>
              <a:t>?</a:t>
            </a:r>
          </a:p>
          <a:p>
            <a:pPr eaLnBrk="1" hangingPunct="1">
              <a:buFont typeface="Wingdings" panose="05000000000000000000" pitchFamily="2" charset="2"/>
              <a:buChar char="Ø"/>
            </a:pPr>
            <a:r>
              <a:rPr lang="en-US" altLang="en-US" sz="3200" dirty="0" err="1">
                <a:solidFill>
                  <a:srgbClr val="000099"/>
                </a:solidFill>
                <a:latin typeface="Tahoma" panose="020B0604030504040204" pitchFamily="34" charset="0"/>
                <a:cs typeface="Tahoma" panose="020B0604030504040204" pitchFamily="34" charset="0"/>
                <a:sym typeface="Wingdings" panose="05000000000000000000" pitchFamily="2" charset="2"/>
              </a:rPr>
              <a:t>Chuẩn</a:t>
            </a:r>
            <a:r>
              <a:rPr lang="en-US" altLang="en-US" sz="3200" dirty="0">
                <a:solidFill>
                  <a:srgbClr val="000099"/>
                </a:solidFill>
                <a:latin typeface="Tahoma" panose="020B0604030504040204" pitchFamily="34" charset="0"/>
                <a:cs typeface="Tahoma" panose="020B0604030504040204" pitchFamily="34" charset="0"/>
                <a:sym typeface="Wingdings" panose="05000000000000000000" pitchFamily="2" charset="2"/>
              </a:rPr>
              <a:t> </a:t>
            </a:r>
            <a:r>
              <a:rPr lang="en-US" altLang="en-US" sz="3200" dirty="0" err="1">
                <a:solidFill>
                  <a:srgbClr val="000099"/>
                </a:solidFill>
                <a:latin typeface="Tahoma" panose="020B0604030504040204" pitchFamily="34" charset="0"/>
                <a:cs typeface="Tahoma" panose="020B0604030504040204" pitchFamily="34" charset="0"/>
                <a:sym typeface="Wingdings" panose="05000000000000000000" pitchFamily="2" charset="2"/>
              </a:rPr>
              <a:t>bị</a:t>
            </a:r>
            <a:r>
              <a:rPr lang="en-US" altLang="en-US" sz="3200" dirty="0">
                <a:solidFill>
                  <a:srgbClr val="000099"/>
                </a:solidFill>
                <a:latin typeface="Tahoma" panose="020B0604030504040204" pitchFamily="34" charset="0"/>
                <a:cs typeface="Tahoma" panose="020B0604030504040204" pitchFamily="34" charset="0"/>
                <a:sym typeface="Wingdings" panose="05000000000000000000" pitchFamily="2" charset="2"/>
              </a:rPr>
              <a:t> </a:t>
            </a:r>
            <a:r>
              <a:rPr lang="en-US" altLang="en-US" sz="3200" dirty="0" err="1">
                <a:solidFill>
                  <a:srgbClr val="000099"/>
                </a:solidFill>
                <a:latin typeface="Tahoma" panose="020B0604030504040204" pitchFamily="34" charset="0"/>
                <a:cs typeface="Tahoma" panose="020B0604030504040204" pitchFamily="34" charset="0"/>
                <a:sym typeface="Wingdings" panose="05000000000000000000" pitchFamily="2" charset="2"/>
              </a:rPr>
              <a:t>trước</a:t>
            </a:r>
            <a:r>
              <a:rPr lang="en-US" altLang="en-US" sz="3200" dirty="0">
                <a:solidFill>
                  <a:srgbClr val="000099"/>
                </a:solidFill>
                <a:latin typeface="Tahoma" panose="020B0604030504040204" pitchFamily="34" charset="0"/>
                <a:cs typeface="Tahoma" panose="020B0604030504040204" pitchFamily="34" charset="0"/>
                <a:sym typeface="Wingdings" panose="05000000000000000000" pitchFamily="2" charset="2"/>
              </a:rPr>
              <a:t> </a:t>
            </a:r>
            <a:r>
              <a:rPr lang="en-US" altLang="en-US" sz="3200" dirty="0" err="1">
                <a:solidFill>
                  <a:srgbClr val="000099"/>
                </a:solidFill>
                <a:latin typeface="Tahoma" panose="020B0604030504040204" pitchFamily="34" charset="0"/>
                <a:cs typeface="Tahoma" panose="020B0604030504040204" pitchFamily="34" charset="0"/>
                <a:sym typeface="Wingdings" panose="05000000000000000000" pitchFamily="2" charset="2"/>
              </a:rPr>
              <a:t>bài</a:t>
            </a:r>
            <a:r>
              <a:rPr lang="en-US" altLang="en-US" sz="3200" dirty="0">
                <a:solidFill>
                  <a:srgbClr val="000099"/>
                </a:solidFill>
                <a:latin typeface="Tahoma" panose="020B0604030504040204" pitchFamily="34" charset="0"/>
                <a:cs typeface="Tahoma" panose="020B0604030504040204" pitchFamily="34" charset="0"/>
                <a:sym typeface="Wingdings" panose="05000000000000000000" pitchFamily="2" charset="2"/>
              </a:rPr>
              <a:t> 48: </a:t>
            </a:r>
            <a:r>
              <a:rPr lang="en-US" altLang="en-US" sz="3200" dirty="0" err="1">
                <a:solidFill>
                  <a:srgbClr val="000099"/>
                </a:solidFill>
                <a:latin typeface="Tahoma" panose="020B0604030504040204" pitchFamily="34" charset="0"/>
                <a:cs typeface="Tahoma" panose="020B0604030504040204" pitchFamily="34" charset="0"/>
                <a:sym typeface="Wingdings" panose="05000000000000000000" pitchFamily="2" charset="2"/>
              </a:rPr>
              <a:t>Hệ</a:t>
            </a:r>
            <a:r>
              <a:rPr lang="en-US" altLang="en-US" sz="3200" dirty="0">
                <a:solidFill>
                  <a:srgbClr val="000099"/>
                </a:solidFill>
                <a:latin typeface="Tahoma" panose="020B0604030504040204" pitchFamily="34" charset="0"/>
                <a:cs typeface="Tahoma" panose="020B0604030504040204" pitchFamily="34" charset="0"/>
                <a:sym typeface="Wingdings" panose="05000000000000000000" pitchFamily="2" charset="2"/>
              </a:rPr>
              <a:t> </a:t>
            </a:r>
            <a:r>
              <a:rPr lang="en-US" altLang="en-US" sz="3200" dirty="0" err="1">
                <a:solidFill>
                  <a:srgbClr val="000099"/>
                </a:solidFill>
                <a:latin typeface="Tahoma" panose="020B0604030504040204" pitchFamily="34" charset="0"/>
                <a:cs typeface="Tahoma" panose="020B0604030504040204" pitchFamily="34" charset="0"/>
                <a:sym typeface="Wingdings" panose="05000000000000000000" pitchFamily="2" charset="2"/>
              </a:rPr>
              <a:t>thần</a:t>
            </a:r>
            <a:r>
              <a:rPr lang="en-US" altLang="en-US" sz="3200" dirty="0">
                <a:solidFill>
                  <a:srgbClr val="000099"/>
                </a:solidFill>
                <a:latin typeface="Tahoma" panose="020B0604030504040204" pitchFamily="34" charset="0"/>
                <a:cs typeface="Tahoma" panose="020B0604030504040204" pitchFamily="34" charset="0"/>
                <a:sym typeface="Wingdings" panose="05000000000000000000" pitchFamily="2" charset="2"/>
              </a:rPr>
              <a:t> </a:t>
            </a:r>
            <a:r>
              <a:rPr lang="en-US" altLang="en-US" sz="3200" dirty="0" err="1">
                <a:solidFill>
                  <a:srgbClr val="000099"/>
                </a:solidFill>
                <a:latin typeface="Tahoma" panose="020B0604030504040204" pitchFamily="34" charset="0"/>
                <a:cs typeface="Tahoma" panose="020B0604030504040204" pitchFamily="34" charset="0"/>
                <a:sym typeface="Wingdings" panose="05000000000000000000" pitchFamily="2" charset="2"/>
              </a:rPr>
              <a:t>kinh</a:t>
            </a:r>
            <a:r>
              <a:rPr lang="en-US" altLang="en-US" sz="3200" dirty="0">
                <a:solidFill>
                  <a:srgbClr val="000099"/>
                </a:solidFill>
                <a:latin typeface="Tahoma" panose="020B0604030504040204" pitchFamily="34" charset="0"/>
                <a:cs typeface="Tahoma" panose="020B0604030504040204" pitchFamily="34" charset="0"/>
                <a:sym typeface="Wingdings" panose="05000000000000000000" pitchFamily="2" charset="2"/>
              </a:rPr>
              <a:t> </a:t>
            </a:r>
            <a:r>
              <a:rPr lang="en-US" altLang="en-US" sz="3200" dirty="0" err="1">
                <a:solidFill>
                  <a:srgbClr val="000099"/>
                </a:solidFill>
                <a:latin typeface="Tahoma" panose="020B0604030504040204" pitchFamily="34" charset="0"/>
                <a:cs typeface="Tahoma" panose="020B0604030504040204" pitchFamily="34" charset="0"/>
                <a:sym typeface="Wingdings" panose="05000000000000000000" pitchFamily="2" charset="2"/>
              </a:rPr>
              <a:t>sinh</a:t>
            </a:r>
            <a:r>
              <a:rPr lang="en-US" altLang="en-US" sz="3200" dirty="0">
                <a:solidFill>
                  <a:srgbClr val="000099"/>
                </a:solidFill>
                <a:latin typeface="Tahoma" panose="020B0604030504040204" pitchFamily="34" charset="0"/>
                <a:cs typeface="Tahoma" panose="020B0604030504040204" pitchFamily="34" charset="0"/>
                <a:sym typeface="Wingdings" panose="05000000000000000000" pitchFamily="2" charset="2"/>
              </a:rPr>
              <a:t> </a:t>
            </a:r>
            <a:r>
              <a:rPr lang="en-US" altLang="en-US" sz="3200" dirty="0" err="1">
                <a:solidFill>
                  <a:srgbClr val="000099"/>
                </a:solidFill>
                <a:latin typeface="Tahoma" panose="020B0604030504040204" pitchFamily="34" charset="0"/>
                <a:cs typeface="Tahoma" panose="020B0604030504040204" pitchFamily="34" charset="0"/>
                <a:sym typeface="Wingdings" panose="05000000000000000000" pitchFamily="2" charset="2"/>
              </a:rPr>
              <a:t>dưỡng</a:t>
            </a:r>
            <a:endParaRPr lang="en-US" altLang="en-US" sz="3200" dirty="0">
              <a:solidFill>
                <a:srgbClr val="000099"/>
              </a:solidFill>
              <a:latin typeface="Tahoma" panose="020B0604030504040204" pitchFamily="34" charset="0"/>
              <a:cs typeface="Tahoma" panose="020B0604030504040204" pitchFamily="34" charset="0"/>
              <a:sym typeface="Wingdings" panose="05000000000000000000" pitchFamily="2" charset="2"/>
            </a:endParaRPr>
          </a:p>
        </p:txBody>
      </p:sp>
      <p:sp>
        <p:nvSpPr>
          <p:cNvPr id="100358" name="WordArt 6">
            <a:extLst>
              <a:ext uri="{FF2B5EF4-FFF2-40B4-BE49-F238E27FC236}">
                <a16:creationId xmlns:a16="http://schemas.microsoft.com/office/drawing/2014/main" id="{590686A9-B010-4B61-B9EE-78D370DF0AC2}"/>
              </a:ext>
            </a:extLst>
          </p:cNvPr>
          <p:cNvSpPr>
            <a:spLocks noChangeArrowheads="1" noChangeShapeType="1" noTextEdit="1"/>
          </p:cNvSpPr>
          <p:nvPr/>
        </p:nvSpPr>
        <p:spPr bwMode="auto">
          <a:xfrm rot="-227964">
            <a:off x="1371600" y="4624388"/>
            <a:ext cx="6705600" cy="762000"/>
          </a:xfrm>
          <a:prstGeom prst="rect">
            <a:avLst/>
          </a:prstGeom>
        </p:spPr>
        <p:txBody>
          <a:bodyPr wrap="none" fromWordArt="1">
            <a:prstTxWarp prst="textPlain">
              <a:avLst>
                <a:gd name="adj" fmla="val 50000"/>
              </a:avLst>
            </a:prstTxWarp>
          </a:bodyPr>
          <a:lstStyle/>
          <a:p>
            <a:pPr algn="ctr"/>
            <a:r>
              <a:rPr lang="vi-VN" sz="36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180000" scaled="1"/>
                </a:gradFill>
                <a:effectLst>
                  <a:outerShdw dist="35921" dir="2700000" sy="50000" kx="2115830" algn="bl" rotWithShape="0">
                    <a:srgbClr val="C0C0C0">
                      <a:alpha val="79999"/>
                    </a:srgbClr>
                  </a:outerShdw>
                </a:effectLst>
                <a:latin typeface="Tahoma" panose="020B0604030504040204" pitchFamily="34" charset="0"/>
                <a:ea typeface="Tahoma" panose="020B0604030504040204" pitchFamily="34" charset="0"/>
                <a:cs typeface="Tahoma" panose="020B0604030504040204" pitchFamily="34" charset="0"/>
              </a:rPr>
              <a:t>Cảm ơn quí thầy cô đã đến dự!</a:t>
            </a:r>
            <a:endParaRPr lang="en-US" sz="36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180000" scaled="1"/>
              </a:gradFill>
              <a:effectLst>
                <a:outerShdw dist="35921" dir="2700000" sy="50000" kx="2115830" algn="bl" rotWithShape="0">
                  <a:srgbClr val="C0C0C0">
                    <a:alpha val="79999"/>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box(in)">
                                      <p:cBhvr>
                                        <p:cTn id="7" dur="500"/>
                                        <p:tgtEl>
                                          <p:spTgt spid="10035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00357"/>
                                        </p:tgtEl>
                                        <p:attrNameLst>
                                          <p:attrName>style.visibility</p:attrName>
                                        </p:attrNameLst>
                                      </p:cBhvr>
                                      <p:to>
                                        <p:strVal val="visible"/>
                                      </p:to>
                                    </p:set>
                                    <p:animEffect transition="in" filter="fade">
                                      <p:cBhvr>
                                        <p:cTn id="10" dur="1000"/>
                                        <p:tgtEl>
                                          <p:spTgt spid="100357"/>
                                        </p:tgtEl>
                                      </p:cBhvr>
                                    </p:animEffect>
                                    <p:anim calcmode="lin" valueType="num">
                                      <p:cBhvr>
                                        <p:cTn id="11" dur="1000" fill="hold"/>
                                        <p:tgtEl>
                                          <p:spTgt spid="100357"/>
                                        </p:tgtEl>
                                        <p:attrNameLst>
                                          <p:attrName>ppt_x</p:attrName>
                                        </p:attrNameLst>
                                      </p:cBhvr>
                                      <p:tavLst>
                                        <p:tav tm="0">
                                          <p:val>
                                            <p:strVal val="#ppt_x"/>
                                          </p:val>
                                        </p:tav>
                                        <p:tav tm="100000">
                                          <p:val>
                                            <p:strVal val="#ppt_x"/>
                                          </p:val>
                                        </p:tav>
                                      </p:tavLst>
                                    </p:anim>
                                    <p:anim calcmode="lin" valueType="num">
                                      <p:cBhvr>
                                        <p:cTn id="12" dur="1000" fill="hold"/>
                                        <p:tgtEl>
                                          <p:spTgt spid="100357"/>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000"/>
                            </p:stCondLst>
                            <p:childTnLst>
                              <p:par>
                                <p:cTn id="14" presetID="51" presetClass="entr" presetSubtype="0" fill="hold" nodeType="afterEffect">
                                  <p:stCondLst>
                                    <p:cond delay="0"/>
                                  </p:stCondLst>
                                  <p:childTnLst>
                                    <p:set>
                                      <p:cBhvr>
                                        <p:cTn id="15" dur="1" fill="hold">
                                          <p:stCondLst>
                                            <p:cond delay="0"/>
                                          </p:stCondLst>
                                        </p:cTn>
                                        <p:tgtEl>
                                          <p:spTgt spid="100358"/>
                                        </p:tgtEl>
                                        <p:attrNameLst>
                                          <p:attrName>style.visibility</p:attrName>
                                        </p:attrNameLst>
                                      </p:cBhvr>
                                      <p:to>
                                        <p:strVal val="visible"/>
                                      </p:to>
                                    </p:set>
                                    <p:animEffect transition="in" filter="fade">
                                      <p:cBhvr>
                                        <p:cTn id="16" dur="770" decel="100000"/>
                                        <p:tgtEl>
                                          <p:spTgt spid="100358"/>
                                        </p:tgtEl>
                                      </p:cBhvr>
                                    </p:animEffect>
                                    <p:animScale>
                                      <p:cBhvr>
                                        <p:cTn id="17" dur="770" decel="100000"/>
                                        <p:tgtEl>
                                          <p:spTgt spid="100358"/>
                                        </p:tgtEl>
                                      </p:cBhvr>
                                      <p:from x="10000" y="10000"/>
                                      <p:to x="200000" y="450000"/>
                                    </p:animScale>
                                    <p:animScale>
                                      <p:cBhvr>
                                        <p:cTn id="18" dur="1230" accel="100000" fill="hold">
                                          <p:stCondLst>
                                            <p:cond delay="770"/>
                                          </p:stCondLst>
                                        </p:cTn>
                                        <p:tgtEl>
                                          <p:spTgt spid="100358"/>
                                        </p:tgtEl>
                                      </p:cBhvr>
                                      <p:from x="200000" y="450000"/>
                                      <p:to x="100000" y="100000"/>
                                    </p:animScale>
                                    <p:set>
                                      <p:cBhvr>
                                        <p:cTn id="19" dur="770" fill="hold"/>
                                        <p:tgtEl>
                                          <p:spTgt spid="100358"/>
                                        </p:tgtEl>
                                        <p:attrNameLst>
                                          <p:attrName>ppt_x</p:attrName>
                                        </p:attrNameLst>
                                      </p:cBhvr>
                                      <p:to>
                                        <p:strVal val="(0.5)"/>
                                      </p:to>
                                    </p:set>
                                    <p:anim from="(0.5)" to="(#ppt_x)" calcmode="lin" valueType="num">
                                      <p:cBhvr>
                                        <p:cTn id="20" dur="1230" accel="100000" fill="hold">
                                          <p:stCondLst>
                                            <p:cond delay="770"/>
                                          </p:stCondLst>
                                        </p:cTn>
                                        <p:tgtEl>
                                          <p:spTgt spid="100358"/>
                                        </p:tgtEl>
                                        <p:attrNameLst>
                                          <p:attrName>ppt_x</p:attrName>
                                        </p:attrNameLst>
                                      </p:cBhvr>
                                    </p:anim>
                                    <p:set>
                                      <p:cBhvr>
                                        <p:cTn id="21" dur="770" fill="hold"/>
                                        <p:tgtEl>
                                          <p:spTgt spid="100358"/>
                                        </p:tgtEl>
                                        <p:attrNameLst>
                                          <p:attrName>ppt_y</p:attrName>
                                        </p:attrNameLst>
                                      </p:cBhvr>
                                      <p:to>
                                        <p:strVal val="(#ppt_y+0.4)"/>
                                      </p:to>
                                    </p:set>
                                    <p:anim from="(#ppt_y+0.4)" to="(#ppt_y)" calcmode="lin" valueType="num">
                                      <p:cBhvr>
                                        <p:cTn id="22" dur="1230" accel="100000" fill="hold">
                                          <p:stCondLst>
                                            <p:cond delay="770"/>
                                          </p:stCondLst>
                                        </p:cTn>
                                        <p:tgtEl>
                                          <p:spTgt spid="10035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image002">
            <a:extLst>
              <a:ext uri="{FF2B5EF4-FFF2-40B4-BE49-F238E27FC236}">
                <a16:creationId xmlns:a16="http://schemas.microsoft.com/office/drawing/2014/main" id="{BE95EDF6-BB51-4E5C-BEF5-AFC5FABA9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463" y="2262188"/>
            <a:ext cx="2149475"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7" name="Picture 3" descr="image003">
            <a:extLst>
              <a:ext uri="{FF2B5EF4-FFF2-40B4-BE49-F238E27FC236}">
                <a16:creationId xmlns:a16="http://schemas.microsoft.com/office/drawing/2014/main" id="{74425C21-3B1A-4E60-A6CB-8F799706E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575" y="2462213"/>
            <a:ext cx="944563"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8" name="Picture 4" descr="image004">
            <a:extLst>
              <a:ext uri="{FF2B5EF4-FFF2-40B4-BE49-F238E27FC236}">
                <a16:creationId xmlns:a16="http://schemas.microsoft.com/office/drawing/2014/main" id="{A2CFD496-FC98-484F-8624-D449D9994D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575" y="2006600"/>
            <a:ext cx="97472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9" name="Picture 5" descr="image005">
            <a:extLst>
              <a:ext uri="{FF2B5EF4-FFF2-40B4-BE49-F238E27FC236}">
                <a16:creationId xmlns:a16="http://schemas.microsoft.com/office/drawing/2014/main" id="{531B3963-1B37-4F92-A12E-6947FE30F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39837">
            <a:off x="2135188" y="2874963"/>
            <a:ext cx="2132012" cy="7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0" name="Picture 6" descr="image006">
            <a:extLst>
              <a:ext uri="{FF2B5EF4-FFF2-40B4-BE49-F238E27FC236}">
                <a16:creationId xmlns:a16="http://schemas.microsoft.com/office/drawing/2014/main" id="{5DCBC13D-832F-455F-BA02-9701186ED8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0713" y="2024063"/>
            <a:ext cx="66516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1" name="Picture 7" descr="image007">
            <a:extLst>
              <a:ext uri="{FF2B5EF4-FFF2-40B4-BE49-F238E27FC236}">
                <a16:creationId xmlns:a16="http://schemas.microsoft.com/office/drawing/2014/main" id="{1BBFFFB9-0495-42E6-98BC-699EFC5EA2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98045">
            <a:off x="1443038" y="2735263"/>
            <a:ext cx="1143000"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2" name="Picture 8" descr="image008">
            <a:extLst>
              <a:ext uri="{FF2B5EF4-FFF2-40B4-BE49-F238E27FC236}">
                <a16:creationId xmlns:a16="http://schemas.microsoft.com/office/drawing/2014/main" id="{8528CCCB-C32D-4D48-B353-0E925E7A48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76932">
            <a:off x="1314450" y="2943225"/>
            <a:ext cx="1571625"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3" name="Picture 9" descr="image009">
            <a:extLst>
              <a:ext uri="{FF2B5EF4-FFF2-40B4-BE49-F238E27FC236}">
                <a16:creationId xmlns:a16="http://schemas.microsoft.com/office/drawing/2014/main" id="{99D3D5BE-2AEA-4519-A7BF-0A08BD11BF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1625" y="3062288"/>
            <a:ext cx="2079625" cy="161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4" name="Picture 10" descr="image010">
            <a:extLst>
              <a:ext uri="{FF2B5EF4-FFF2-40B4-BE49-F238E27FC236}">
                <a16:creationId xmlns:a16="http://schemas.microsoft.com/office/drawing/2014/main" id="{96251C90-6A23-42A3-AE12-7494D0267D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9463" y="3983038"/>
            <a:ext cx="10112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5" name="Picture 11" descr="image011">
            <a:extLst>
              <a:ext uri="{FF2B5EF4-FFF2-40B4-BE49-F238E27FC236}">
                <a16:creationId xmlns:a16="http://schemas.microsoft.com/office/drawing/2014/main" id="{618880BD-E742-497C-B678-3FFEF82FCC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59463" y="4343400"/>
            <a:ext cx="94615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6" name="Picture 12" descr="image001">
            <a:extLst>
              <a:ext uri="{FF2B5EF4-FFF2-40B4-BE49-F238E27FC236}">
                <a16:creationId xmlns:a16="http://schemas.microsoft.com/office/drawing/2014/main" id="{2BF0146E-346D-4A85-B87C-E388BE86D4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3048000"/>
            <a:ext cx="11890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57" name="Text Box 13">
            <a:extLst>
              <a:ext uri="{FF2B5EF4-FFF2-40B4-BE49-F238E27FC236}">
                <a16:creationId xmlns:a16="http://schemas.microsoft.com/office/drawing/2014/main" id="{5D82E712-659D-4CDD-A8ED-3C37AC548ED4}"/>
              </a:ext>
            </a:extLst>
          </p:cNvPr>
          <p:cNvSpPr txBox="1">
            <a:spLocks noChangeArrowheads="1"/>
          </p:cNvSpPr>
          <p:nvPr/>
        </p:nvSpPr>
        <p:spPr bwMode="auto">
          <a:xfrm>
            <a:off x="6600825" y="1905000"/>
            <a:ext cx="2438400" cy="650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chemeClr val="tx2"/>
                </a:solidFill>
              </a:rPr>
              <a:t>Chất xám (ngoài) làm thành vỏ não</a:t>
            </a:r>
          </a:p>
        </p:txBody>
      </p:sp>
      <p:sp>
        <p:nvSpPr>
          <p:cNvPr id="82958" name="Text Box 14">
            <a:extLst>
              <a:ext uri="{FF2B5EF4-FFF2-40B4-BE49-F238E27FC236}">
                <a16:creationId xmlns:a16="http://schemas.microsoft.com/office/drawing/2014/main" id="{CE9B110C-A40C-400D-A7E5-82B4B894C435}"/>
              </a:ext>
            </a:extLst>
          </p:cNvPr>
          <p:cNvSpPr txBox="1">
            <a:spLocks noChangeArrowheads="1"/>
          </p:cNvSpPr>
          <p:nvPr/>
        </p:nvSpPr>
        <p:spPr bwMode="auto">
          <a:xfrm>
            <a:off x="6600825" y="2667000"/>
            <a:ext cx="2543175" cy="9255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t>Chất trắng (trong) làm thành các đường thần kinh.</a:t>
            </a:r>
          </a:p>
        </p:txBody>
      </p:sp>
      <p:sp>
        <p:nvSpPr>
          <p:cNvPr id="82959" name="Text Box 15">
            <a:extLst>
              <a:ext uri="{FF2B5EF4-FFF2-40B4-BE49-F238E27FC236}">
                <a16:creationId xmlns:a16="http://schemas.microsoft.com/office/drawing/2014/main" id="{479FE65E-2E7C-4B00-B720-ADCF5BACF855}"/>
              </a:ext>
            </a:extLst>
          </p:cNvPr>
          <p:cNvSpPr txBox="1">
            <a:spLocks noChangeArrowheads="1"/>
          </p:cNvSpPr>
          <p:nvPr/>
        </p:nvSpPr>
        <p:spPr bwMode="auto">
          <a:xfrm>
            <a:off x="6605588" y="3810000"/>
            <a:ext cx="2438400" cy="650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t>Chất xám:Trung khu của PXCĐK</a:t>
            </a:r>
          </a:p>
        </p:txBody>
      </p:sp>
      <p:sp>
        <p:nvSpPr>
          <p:cNvPr id="82960" name="Text Box 16">
            <a:extLst>
              <a:ext uri="{FF2B5EF4-FFF2-40B4-BE49-F238E27FC236}">
                <a16:creationId xmlns:a16="http://schemas.microsoft.com/office/drawing/2014/main" id="{9416471F-E578-4E9A-B44C-C0AB6DFF4CA4}"/>
              </a:ext>
            </a:extLst>
          </p:cNvPr>
          <p:cNvSpPr txBox="1">
            <a:spLocks noChangeArrowheads="1"/>
          </p:cNvSpPr>
          <p:nvPr/>
        </p:nvSpPr>
        <p:spPr bwMode="auto">
          <a:xfrm>
            <a:off x="6634163" y="4724400"/>
            <a:ext cx="2386012" cy="650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t> Chất trắng: Dẫn truyền</a:t>
            </a:r>
          </a:p>
        </p:txBody>
      </p:sp>
      <p:sp>
        <p:nvSpPr>
          <p:cNvPr id="82961" name="Text Box 17">
            <a:extLst>
              <a:ext uri="{FF2B5EF4-FFF2-40B4-BE49-F238E27FC236}">
                <a16:creationId xmlns:a16="http://schemas.microsoft.com/office/drawing/2014/main" id="{77FABA37-74A7-4B20-9517-3D224EAD0CA0}"/>
              </a:ext>
            </a:extLst>
          </p:cNvPr>
          <p:cNvSpPr txBox="1">
            <a:spLocks noChangeArrowheads="1"/>
          </p:cNvSpPr>
          <p:nvPr/>
        </p:nvSpPr>
        <p:spPr bwMode="auto">
          <a:xfrm>
            <a:off x="0" y="1371600"/>
            <a:ext cx="2286000" cy="12001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t>Rãnh liên bán cầu chia đại não thành hai nửa(BCN trái và BCN phải)</a:t>
            </a:r>
          </a:p>
        </p:txBody>
      </p:sp>
      <p:sp>
        <p:nvSpPr>
          <p:cNvPr id="82962" name="Text Box 18">
            <a:extLst>
              <a:ext uri="{FF2B5EF4-FFF2-40B4-BE49-F238E27FC236}">
                <a16:creationId xmlns:a16="http://schemas.microsoft.com/office/drawing/2014/main" id="{FC813C60-ABC9-47E1-8C80-62DA0D8E6CBF}"/>
              </a:ext>
            </a:extLst>
          </p:cNvPr>
          <p:cNvSpPr txBox="1">
            <a:spLocks noChangeArrowheads="1"/>
          </p:cNvSpPr>
          <p:nvPr/>
        </p:nvSpPr>
        <p:spPr bwMode="auto">
          <a:xfrm>
            <a:off x="0" y="2743200"/>
            <a:ext cx="1828800" cy="12001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t>Mỗi bán cầu có 3 rãnh chia đại não thành 4 thùy…</a:t>
            </a:r>
          </a:p>
        </p:txBody>
      </p:sp>
      <p:sp>
        <p:nvSpPr>
          <p:cNvPr id="82963" name="Text Box 19">
            <a:extLst>
              <a:ext uri="{FF2B5EF4-FFF2-40B4-BE49-F238E27FC236}">
                <a16:creationId xmlns:a16="http://schemas.microsoft.com/office/drawing/2014/main" id="{DB043BC8-C159-44F1-AF4D-4CD177A359A2}"/>
              </a:ext>
            </a:extLst>
          </p:cNvPr>
          <p:cNvSpPr txBox="1">
            <a:spLocks noChangeArrowheads="1"/>
          </p:cNvSpPr>
          <p:nvPr/>
        </p:nvSpPr>
        <p:spPr bwMode="auto">
          <a:xfrm>
            <a:off x="0" y="4267200"/>
            <a:ext cx="2438400" cy="9255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t>Các rãnh và khe làm tăng diện tích bề mặt vỏ não.</a:t>
            </a:r>
          </a:p>
        </p:txBody>
      </p:sp>
      <p:pic>
        <p:nvPicPr>
          <p:cNvPr id="82965" name="Picture 21" descr="fairy_flying">
            <a:extLst>
              <a:ext uri="{FF2B5EF4-FFF2-40B4-BE49-F238E27FC236}">
                <a16:creationId xmlns:a16="http://schemas.microsoft.com/office/drawing/2014/main" id="{0DD9B90F-B436-4BA6-8743-2A91981287D0}"/>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0"/>
            <a:ext cx="1524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6" name="Picture 22" descr="image011">
            <a:extLst>
              <a:ext uri="{FF2B5EF4-FFF2-40B4-BE49-F238E27FC236}">
                <a16:creationId xmlns:a16="http://schemas.microsoft.com/office/drawing/2014/main" id="{160A0016-C704-4638-9F77-71D19200685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782035">
            <a:off x="5553075" y="4572000"/>
            <a:ext cx="1504950"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67" name="Text Box 23">
            <a:hlinkClick r:id="" action="ppaction://noaction"/>
            <a:extLst>
              <a:ext uri="{FF2B5EF4-FFF2-40B4-BE49-F238E27FC236}">
                <a16:creationId xmlns:a16="http://schemas.microsoft.com/office/drawing/2014/main" id="{B9D16A3B-4477-40BE-87BE-CA14AEB452C8}"/>
              </a:ext>
            </a:extLst>
          </p:cNvPr>
          <p:cNvSpPr txBox="1">
            <a:spLocks noChangeArrowheads="1"/>
          </p:cNvSpPr>
          <p:nvPr/>
        </p:nvSpPr>
        <p:spPr bwMode="auto">
          <a:xfrm>
            <a:off x="6643688" y="5597525"/>
            <a:ext cx="2386012" cy="650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t> Các vùng chức năng của đại não:…</a:t>
            </a:r>
          </a:p>
        </p:txBody>
      </p:sp>
      <p:sp>
        <p:nvSpPr>
          <p:cNvPr id="24" name="Rounded Rectangle 23">
            <a:extLst>
              <a:ext uri="{FF2B5EF4-FFF2-40B4-BE49-F238E27FC236}">
                <a16:creationId xmlns:a16="http://schemas.microsoft.com/office/drawing/2014/main" id="{D63EF3B3-6BB1-4E72-9DB5-C9C3480E5C67}"/>
              </a:ext>
            </a:extLst>
          </p:cNvPr>
          <p:cNvSpPr/>
          <p:nvPr/>
        </p:nvSpPr>
        <p:spPr bwMode="auto">
          <a:xfrm>
            <a:off x="1314450" y="0"/>
            <a:ext cx="6477000" cy="533400"/>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Tiết</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49,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bài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47: ĐẠI NÃO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82965"/>
                                        </p:tgtEl>
                                        <p:attrNameLst>
                                          <p:attrName>style.visibility</p:attrName>
                                        </p:attrNameLst>
                                      </p:cBhvr>
                                      <p:to>
                                        <p:strVal val="visible"/>
                                      </p:to>
                                    </p:set>
                                    <p:anim calcmode="lin" valueType="num">
                                      <p:cBhvr>
                                        <p:cTn id="7" dur="1000" fill="hold"/>
                                        <p:tgtEl>
                                          <p:spTgt spid="82965"/>
                                        </p:tgtEl>
                                        <p:attrNameLst>
                                          <p:attrName>ppt_w</p:attrName>
                                        </p:attrNameLst>
                                      </p:cBhvr>
                                      <p:tavLst>
                                        <p:tav tm="0">
                                          <p:val>
                                            <p:fltVal val="0"/>
                                          </p:val>
                                        </p:tav>
                                        <p:tav tm="100000">
                                          <p:val>
                                            <p:strVal val="#ppt_w"/>
                                          </p:val>
                                        </p:tav>
                                      </p:tavLst>
                                    </p:anim>
                                    <p:anim calcmode="lin" valueType="num">
                                      <p:cBhvr>
                                        <p:cTn id="8" dur="1000" fill="hold"/>
                                        <p:tgtEl>
                                          <p:spTgt spid="8296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82956"/>
                                        </p:tgtEl>
                                        <p:attrNameLst>
                                          <p:attrName>style.visibility</p:attrName>
                                        </p:attrNameLst>
                                      </p:cBhvr>
                                      <p:to>
                                        <p:strVal val="visible"/>
                                      </p:to>
                                    </p:set>
                                    <p:animEffect transition="in" filter="box(in)">
                                      <p:cBhvr>
                                        <p:cTn id="13" dur="500"/>
                                        <p:tgtEl>
                                          <p:spTgt spid="8295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nodeType="clickEffect">
                                  <p:stCondLst>
                                    <p:cond delay="0"/>
                                  </p:stCondLst>
                                  <p:childTnLst>
                                    <p:set>
                                      <p:cBhvr>
                                        <p:cTn id="17" dur="1" fill="hold">
                                          <p:stCondLst>
                                            <p:cond delay="0"/>
                                          </p:stCondLst>
                                        </p:cTn>
                                        <p:tgtEl>
                                          <p:spTgt spid="82949"/>
                                        </p:tgtEl>
                                        <p:attrNameLst>
                                          <p:attrName>style.visibility</p:attrName>
                                        </p:attrNameLst>
                                      </p:cBhvr>
                                      <p:to>
                                        <p:strVal val="visible"/>
                                      </p:to>
                                    </p:set>
                                    <p:animEffect transition="in" filter="wipe(right)">
                                      <p:cBhvr>
                                        <p:cTn id="18" dur="500"/>
                                        <p:tgtEl>
                                          <p:spTgt spid="829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82950"/>
                                        </p:tgtEl>
                                        <p:attrNameLst>
                                          <p:attrName>style.visibility</p:attrName>
                                        </p:attrNameLst>
                                      </p:cBhvr>
                                      <p:to>
                                        <p:strVal val="visible"/>
                                      </p:to>
                                    </p:set>
                                    <p:animEffect transition="in" filter="wipe(right)">
                                      <p:cBhvr>
                                        <p:cTn id="23" dur="500"/>
                                        <p:tgtEl>
                                          <p:spTgt spid="82950"/>
                                        </p:tgtEl>
                                      </p:cBhvr>
                                    </p:animEffect>
                                  </p:childTnLst>
                                </p:cTn>
                              </p:par>
                            </p:childTnLst>
                          </p:cTn>
                        </p:par>
                        <p:par>
                          <p:cTn id="24" fill="hold" nodeType="afterGroup">
                            <p:stCondLst>
                              <p:cond delay="500"/>
                            </p:stCondLst>
                            <p:childTnLst>
                              <p:par>
                                <p:cTn id="25" presetID="4" presetClass="entr" presetSubtype="16" fill="hold" grpId="0" nodeType="afterEffect">
                                  <p:stCondLst>
                                    <p:cond delay="0"/>
                                  </p:stCondLst>
                                  <p:childTnLst>
                                    <p:set>
                                      <p:cBhvr>
                                        <p:cTn id="26" dur="1" fill="hold">
                                          <p:stCondLst>
                                            <p:cond delay="0"/>
                                          </p:stCondLst>
                                        </p:cTn>
                                        <p:tgtEl>
                                          <p:spTgt spid="82961"/>
                                        </p:tgtEl>
                                        <p:attrNameLst>
                                          <p:attrName>style.visibility</p:attrName>
                                        </p:attrNameLst>
                                      </p:cBhvr>
                                      <p:to>
                                        <p:strVal val="visible"/>
                                      </p:to>
                                    </p:set>
                                    <p:animEffect transition="in" filter="box(in)">
                                      <p:cBhvr>
                                        <p:cTn id="27" dur="500"/>
                                        <p:tgtEl>
                                          <p:spTgt spid="829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82951"/>
                                        </p:tgtEl>
                                        <p:attrNameLst>
                                          <p:attrName>style.visibility</p:attrName>
                                        </p:attrNameLst>
                                      </p:cBhvr>
                                      <p:to>
                                        <p:strVal val="visible"/>
                                      </p:to>
                                    </p:set>
                                    <p:animEffect transition="in" filter="wipe(right)">
                                      <p:cBhvr>
                                        <p:cTn id="32" dur="500"/>
                                        <p:tgtEl>
                                          <p:spTgt spid="82951"/>
                                        </p:tgtEl>
                                      </p:cBhvr>
                                    </p:animEffect>
                                  </p:childTnLst>
                                </p:cTn>
                              </p:par>
                            </p:childTnLst>
                          </p:cTn>
                        </p:par>
                        <p:par>
                          <p:cTn id="33" fill="hold" nodeType="afterGroup">
                            <p:stCondLst>
                              <p:cond delay="500"/>
                            </p:stCondLst>
                            <p:childTnLst>
                              <p:par>
                                <p:cTn id="34" presetID="4" presetClass="entr" presetSubtype="16" fill="hold" grpId="0" nodeType="afterEffect">
                                  <p:stCondLst>
                                    <p:cond delay="0"/>
                                  </p:stCondLst>
                                  <p:childTnLst>
                                    <p:set>
                                      <p:cBhvr>
                                        <p:cTn id="35" dur="1" fill="hold">
                                          <p:stCondLst>
                                            <p:cond delay="0"/>
                                          </p:stCondLst>
                                        </p:cTn>
                                        <p:tgtEl>
                                          <p:spTgt spid="82962"/>
                                        </p:tgtEl>
                                        <p:attrNameLst>
                                          <p:attrName>style.visibility</p:attrName>
                                        </p:attrNameLst>
                                      </p:cBhvr>
                                      <p:to>
                                        <p:strVal val="visible"/>
                                      </p:to>
                                    </p:set>
                                    <p:animEffect transition="in" filter="box(in)">
                                      <p:cBhvr>
                                        <p:cTn id="36" dur="500"/>
                                        <p:tgtEl>
                                          <p:spTgt spid="8296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2" fill="hold" nodeType="clickEffect">
                                  <p:stCondLst>
                                    <p:cond delay="0"/>
                                  </p:stCondLst>
                                  <p:childTnLst>
                                    <p:set>
                                      <p:cBhvr>
                                        <p:cTn id="40" dur="1" fill="hold">
                                          <p:stCondLst>
                                            <p:cond delay="0"/>
                                          </p:stCondLst>
                                        </p:cTn>
                                        <p:tgtEl>
                                          <p:spTgt spid="82952"/>
                                        </p:tgtEl>
                                        <p:attrNameLst>
                                          <p:attrName>style.visibility</p:attrName>
                                        </p:attrNameLst>
                                      </p:cBhvr>
                                      <p:to>
                                        <p:strVal val="visible"/>
                                      </p:to>
                                    </p:set>
                                    <p:animEffect transition="in" filter="wipe(right)">
                                      <p:cBhvr>
                                        <p:cTn id="41" dur="500"/>
                                        <p:tgtEl>
                                          <p:spTgt spid="82952"/>
                                        </p:tgtEl>
                                      </p:cBhvr>
                                    </p:animEffect>
                                  </p:childTnLst>
                                </p:cTn>
                              </p:par>
                            </p:childTnLst>
                          </p:cTn>
                        </p:par>
                        <p:par>
                          <p:cTn id="42" fill="hold" nodeType="afterGroup">
                            <p:stCondLst>
                              <p:cond delay="500"/>
                            </p:stCondLst>
                            <p:childTnLst>
                              <p:par>
                                <p:cTn id="43" presetID="4" presetClass="entr" presetSubtype="16" fill="hold" grpId="0" nodeType="afterEffect">
                                  <p:stCondLst>
                                    <p:cond delay="0"/>
                                  </p:stCondLst>
                                  <p:childTnLst>
                                    <p:set>
                                      <p:cBhvr>
                                        <p:cTn id="44" dur="1" fill="hold">
                                          <p:stCondLst>
                                            <p:cond delay="0"/>
                                          </p:stCondLst>
                                        </p:cTn>
                                        <p:tgtEl>
                                          <p:spTgt spid="82963"/>
                                        </p:tgtEl>
                                        <p:attrNameLst>
                                          <p:attrName>style.visibility</p:attrName>
                                        </p:attrNameLst>
                                      </p:cBhvr>
                                      <p:to>
                                        <p:strVal val="visible"/>
                                      </p:to>
                                    </p:set>
                                    <p:animEffect transition="in" filter="box(in)">
                                      <p:cBhvr>
                                        <p:cTn id="45" dur="500"/>
                                        <p:tgtEl>
                                          <p:spTgt spid="8296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82946"/>
                                        </p:tgtEl>
                                        <p:attrNameLst>
                                          <p:attrName>style.visibility</p:attrName>
                                        </p:attrNameLst>
                                      </p:cBhvr>
                                      <p:to>
                                        <p:strVal val="visible"/>
                                      </p:to>
                                    </p:set>
                                    <p:animEffect transition="in" filter="wipe(left)">
                                      <p:cBhvr>
                                        <p:cTn id="50" dur="500"/>
                                        <p:tgtEl>
                                          <p:spTgt spid="8294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82948"/>
                                        </p:tgtEl>
                                        <p:attrNameLst>
                                          <p:attrName>style.visibility</p:attrName>
                                        </p:attrNameLst>
                                      </p:cBhvr>
                                      <p:to>
                                        <p:strVal val="visible"/>
                                      </p:to>
                                    </p:set>
                                    <p:animEffect transition="in" filter="wipe(down)">
                                      <p:cBhvr>
                                        <p:cTn id="55" dur="500"/>
                                        <p:tgtEl>
                                          <p:spTgt spid="82948"/>
                                        </p:tgtEl>
                                      </p:cBhvr>
                                    </p:animEffect>
                                  </p:childTnLst>
                                </p:cTn>
                              </p:par>
                            </p:childTnLst>
                          </p:cTn>
                        </p:par>
                        <p:par>
                          <p:cTn id="56" fill="hold" nodeType="afterGroup">
                            <p:stCondLst>
                              <p:cond delay="500"/>
                            </p:stCondLst>
                            <p:childTnLst>
                              <p:par>
                                <p:cTn id="57" presetID="4" presetClass="entr" presetSubtype="16" fill="hold" grpId="0" nodeType="afterEffect">
                                  <p:stCondLst>
                                    <p:cond delay="0"/>
                                  </p:stCondLst>
                                  <p:childTnLst>
                                    <p:set>
                                      <p:cBhvr>
                                        <p:cTn id="58" dur="1" fill="hold">
                                          <p:stCondLst>
                                            <p:cond delay="0"/>
                                          </p:stCondLst>
                                        </p:cTn>
                                        <p:tgtEl>
                                          <p:spTgt spid="82957"/>
                                        </p:tgtEl>
                                        <p:attrNameLst>
                                          <p:attrName>style.visibility</p:attrName>
                                        </p:attrNameLst>
                                      </p:cBhvr>
                                      <p:to>
                                        <p:strVal val="visible"/>
                                      </p:to>
                                    </p:set>
                                    <p:animEffect transition="in" filter="box(in)">
                                      <p:cBhvr>
                                        <p:cTn id="59" dur="500"/>
                                        <p:tgtEl>
                                          <p:spTgt spid="8295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82947"/>
                                        </p:tgtEl>
                                        <p:attrNameLst>
                                          <p:attrName>style.visibility</p:attrName>
                                        </p:attrNameLst>
                                      </p:cBhvr>
                                      <p:to>
                                        <p:strVal val="visible"/>
                                      </p:to>
                                    </p:set>
                                    <p:animEffect transition="in" filter="wipe(left)">
                                      <p:cBhvr>
                                        <p:cTn id="64" dur="500"/>
                                        <p:tgtEl>
                                          <p:spTgt spid="82947"/>
                                        </p:tgtEl>
                                      </p:cBhvr>
                                    </p:animEffect>
                                  </p:childTnLst>
                                </p:cTn>
                              </p:par>
                            </p:childTnLst>
                          </p:cTn>
                        </p:par>
                        <p:par>
                          <p:cTn id="65" fill="hold" nodeType="afterGroup">
                            <p:stCondLst>
                              <p:cond delay="500"/>
                            </p:stCondLst>
                            <p:childTnLst>
                              <p:par>
                                <p:cTn id="66" presetID="4" presetClass="entr" presetSubtype="16" fill="hold" grpId="0" nodeType="afterEffect">
                                  <p:stCondLst>
                                    <p:cond delay="0"/>
                                  </p:stCondLst>
                                  <p:childTnLst>
                                    <p:set>
                                      <p:cBhvr>
                                        <p:cTn id="67" dur="1" fill="hold">
                                          <p:stCondLst>
                                            <p:cond delay="0"/>
                                          </p:stCondLst>
                                        </p:cTn>
                                        <p:tgtEl>
                                          <p:spTgt spid="82958"/>
                                        </p:tgtEl>
                                        <p:attrNameLst>
                                          <p:attrName>style.visibility</p:attrName>
                                        </p:attrNameLst>
                                      </p:cBhvr>
                                      <p:to>
                                        <p:strVal val="visible"/>
                                      </p:to>
                                    </p:set>
                                    <p:animEffect transition="in" filter="box(in)">
                                      <p:cBhvr>
                                        <p:cTn id="68" dur="500"/>
                                        <p:tgtEl>
                                          <p:spTgt spid="8295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82953"/>
                                        </p:tgtEl>
                                        <p:attrNameLst>
                                          <p:attrName>style.visibility</p:attrName>
                                        </p:attrNameLst>
                                      </p:cBhvr>
                                      <p:to>
                                        <p:strVal val="visible"/>
                                      </p:to>
                                    </p:set>
                                    <p:animEffect transition="in" filter="wipe(left)">
                                      <p:cBhvr>
                                        <p:cTn id="73" dur="500"/>
                                        <p:tgtEl>
                                          <p:spTgt spid="8295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nodeType="clickEffect">
                                  <p:stCondLst>
                                    <p:cond delay="0"/>
                                  </p:stCondLst>
                                  <p:childTnLst>
                                    <p:set>
                                      <p:cBhvr>
                                        <p:cTn id="77" dur="1" fill="hold">
                                          <p:stCondLst>
                                            <p:cond delay="0"/>
                                          </p:stCondLst>
                                        </p:cTn>
                                        <p:tgtEl>
                                          <p:spTgt spid="82954"/>
                                        </p:tgtEl>
                                        <p:attrNameLst>
                                          <p:attrName>style.visibility</p:attrName>
                                        </p:attrNameLst>
                                      </p:cBhvr>
                                      <p:to>
                                        <p:strVal val="visible"/>
                                      </p:to>
                                    </p:set>
                                    <p:animEffect transition="in" filter="wipe(down)">
                                      <p:cBhvr>
                                        <p:cTn id="78" dur="500"/>
                                        <p:tgtEl>
                                          <p:spTgt spid="82954"/>
                                        </p:tgtEl>
                                      </p:cBhvr>
                                    </p:animEffect>
                                  </p:childTnLst>
                                </p:cTn>
                              </p:par>
                            </p:childTnLst>
                          </p:cTn>
                        </p:par>
                        <p:par>
                          <p:cTn id="79" fill="hold" nodeType="afterGroup">
                            <p:stCondLst>
                              <p:cond delay="500"/>
                            </p:stCondLst>
                            <p:childTnLst>
                              <p:par>
                                <p:cTn id="80" presetID="4" presetClass="entr" presetSubtype="16" fill="hold" grpId="0" nodeType="afterEffect">
                                  <p:stCondLst>
                                    <p:cond delay="0"/>
                                  </p:stCondLst>
                                  <p:childTnLst>
                                    <p:set>
                                      <p:cBhvr>
                                        <p:cTn id="81" dur="1" fill="hold">
                                          <p:stCondLst>
                                            <p:cond delay="0"/>
                                          </p:stCondLst>
                                        </p:cTn>
                                        <p:tgtEl>
                                          <p:spTgt spid="82959"/>
                                        </p:tgtEl>
                                        <p:attrNameLst>
                                          <p:attrName>style.visibility</p:attrName>
                                        </p:attrNameLst>
                                      </p:cBhvr>
                                      <p:to>
                                        <p:strVal val="visible"/>
                                      </p:to>
                                    </p:set>
                                    <p:animEffect transition="in" filter="box(in)">
                                      <p:cBhvr>
                                        <p:cTn id="82" dur="500"/>
                                        <p:tgtEl>
                                          <p:spTgt spid="8295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82955"/>
                                        </p:tgtEl>
                                        <p:attrNameLst>
                                          <p:attrName>style.visibility</p:attrName>
                                        </p:attrNameLst>
                                      </p:cBhvr>
                                      <p:to>
                                        <p:strVal val="visible"/>
                                      </p:to>
                                    </p:set>
                                    <p:animEffect transition="in" filter="wipe(left)">
                                      <p:cBhvr>
                                        <p:cTn id="87" dur="500"/>
                                        <p:tgtEl>
                                          <p:spTgt spid="82955"/>
                                        </p:tgtEl>
                                      </p:cBhvr>
                                    </p:animEffect>
                                  </p:childTnLst>
                                </p:cTn>
                              </p:par>
                            </p:childTnLst>
                          </p:cTn>
                        </p:par>
                        <p:par>
                          <p:cTn id="88" fill="hold" nodeType="afterGroup">
                            <p:stCondLst>
                              <p:cond delay="500"/>
                            </p:stCondLst>
                            <p:childTnLst>
                              <p:par>
                                <p:cTn id="89" presetID="4" presetClass="entr" presetSubtype="16" fill="hold" grpId="0" nodeType="afterEffect">
                                  <p:stCondLst>
                                    <p:cond delay="0"/>
                                  </p:stCondLst>
                                  <p:childTnLst>
                                    <p:set>
                                      <p:cBhvr>
                                        <p:cTn id="90" dur="1" fill="hold">
                                          <p:stCondLst>
                                            <p:cond delay="0"/>
                                          </p:stCondLst>
                                        </p:cTn>
                                        <p:tgtEl>
                                          <p:spTgt spid="82960"/>
                                        </p:tgtEl>
                                        <p:attrNameLst>
                                          <p:attrName>style.visibility</p:attrName>
                                        </p:attrNameLst>
                                      </p:cBhvr>
                                      <p:to>
                                        <p:strVal val="visible"/>
                                      </p:to>
                                    </p:set>
                                    <p:animEffect transition="in" filter="box(in)">
                                      <p:cBhvr>
                                        <p:cTn id="91" dur="500"/>
                                        <p:tgtEl>
                                          <p:spTgt spid="82960"/>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82966"/>
                                        </p:tgtEl>
                                        <p:attrNameLst>
                                          <p:attrName>style.visibility</p:attrName>
                                        </p:attrNameLst>
                                      </p:cBhvr>
                                      <p:to>
                                        <p:strVal val="visible"/>
                                      </p:to>
                                    </p:set>
                                    <p:animEffect transition="in" filter="wipe(left)">
                                      <p:cBhvr>
                                        <p:cTn id="96" dur="500"/>
                                        <p:tgtEl>
                                          <p:spTgt spid="82966"/>
                                        </p:tgtEl>
                                      </p:cBhvr>
                                    </p:animEffect>
                                  </p:childTnLst>
                                </p:cTn>
                              </p:par>
                            </p:childTnLst>
                          </p:cTn>
                        </p:par>
                        <p:par>
                          <p:cTn id="97" fill="hold" nodeType="afterGroup">
                            <p:stCondLst>
                              <p:cond delay="500"/>
                            </p:stCondLst>
                            <p:childTnLst>
                              <p:par>
                                <p:cTn id="98" presetID="4" presetClass="entr" presetSubtype="16" fill="hold" grpId="0" nodeType="afterEffect">
                                  <p:stCondLst>
                                    <p:cond delay="0"/>
                                  </p:stCondLst>
                                  <p:childTnLst>
                                    <p:set>
                                      <p:cBhvr>
                                        <p:cTn id="99" dur="1" fill="hold">
                                          <p:stCondLst>
                                            <p:cond delay="0"/>
                                          </p:stCondLst>
                                        </p:cTn>
                                        <p:tgtEl>
                                          <p:spTgt spid="82967"/>
                                        </p:tgtEl>
                                        <p:attrNameLst>
                                          <p:attrName>style.visibility</p:attrName>
                                        </p:attrNameLst>
                                      </p:cBhvr>
                                      <p:to>
                                        <p:strVal val="visible"/>
                                      </p:to>
                                    </p:set>
                                    <p:animEffect transition="in" filter="box(in)">
                                      <p:cBhvr>
                                        <p:cTn id="100" dur="500"/>
                                        <p:tgtEl>
                                          <p:spTgt spid="82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7" grpId="0" animBg="1"/>
      <p:bldP spid="82958" grpId="0" animBg="1"/>
      <p:bldP spid="82959" grpId="0" animBg="1"/>
      <p:bldP spid="82960" grpId="0" animBg="1"/>
      <p:bldP spid="82961" grpId="0" animBg="1"/>
      <p:bldP spid="82962" grpId="0" animBg="1"/>
      <p:bldP spid="82963" grpId="0" animBg="1"/>
      <p:bldP spid="8296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7" descr="043">
            <a:hlinkClick r:id="rId3" action="ppaction://hlinkfile"/>
            <a:extLst>
              <a:ext uri="{FF2B5EF4-FFF2-40B4-BE49-F238E27FC236}">
                <a16:creationId xmlns:a16="http://schemas.microsoft.com/office/drawing/2014/main" id="{7E5135A8-5B76-4BE2-B913-A44EA1FAB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a:extLst>
              <a:ext uri="{FF2B5EF4-FFF2-40B4-BE49-F238E27FC236}">
                <a16:creationId xmlns:a16="http://schemas.microsoft.com/office/drawing/2014/main" id="{0AE984EB-DE71-4A2F-A234-D08B265D261B}"/>
              </a:ext>
            </a:extLst>
          </p:cNvPr>
          <p:cNvSpPr txBox="1">
            <a:spLocks noChangeArrowheads="1"/>
          </p:cNvSpPr>
          <p:nvPr/>
        </p:nvSpPr>
        <p:spPr bwMode="auto">
          <a:xfrm>
            <a:off x="457200" y="3656013"/>
            <a:ext cx="7286625" cy="1311275"/>
          </a:xfrm>
          <a:prstGeom prst="rect">
            <a:avLst/>
          </a:prstGeom>
          <a:noFill/>
          <a:ln w="9525">
            <a:noFill/>
            <a:miter lim="800000"/>
            <a:headEnd/>
            <a:tailEnd/>
          </a:ln>
          <a:effec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defRPr/>
            </a:pPr>
            <a:r>
              <a:rPr lang="en-US" b="1">
                <a:effectLst>
                  <a:outerShdw blurRad="38100" dist="38100" dir="2700000" algn="tl">
                    <a:srgbClr val="C0C0C0"/>
                  </a:outerShdw>
                </a:effectLst>
                <a:latin typeface="VNI-Korin" pitchFamily="2" charset="0"/>
              </a:rPr>
              <a:t> </a:t>
            </a:r>
          </a:p>
          <a:p>
            <a:pPr algn="ctr">
              <a:spcBef>
                <a:spcPct val="50000"/>
              </a:spcBef>
              <a:defRPr/>
            </a:pPr>
            <a:endParaRPr lang="en-US" b="1">
              <a:latin typeface="VNI-Korin" pitchFamily="2" charset="0"/>
            </a:endParaRPr>
          </a:p>
        </p:txBody>
      </p:sp>
      <p:sp>
        <p:nvSpPr>
          <p:cNvPr id="4100" name="Text Box 8">
            <a:extLst>
              <a:ext uri="{FF2B5EF4-FFF2-40B4-BE49-F238E27FC236}">
                <a16:creationId xmlns:a16="http://schemas.microsoft.com/office/drawing/2014/main" id="{9D57D691-F17B-4B05-87CF-270F58B12F88}"/>
              </a:ext>
            </a:extLst>
          </p:cNvPr>
          <p:cNvSpPr txBox="1">
            <a:spLocks noChangeArrowheads="1"/>
          </p:cNvSpPr>
          <p:nvPr/>
        </p:nvSpPr>
        <p:spPr bwMode="auto">
          <a:xfrm>
            <a:off x="228600" y="4495800"/>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a:latin typeface=".VnTime" pitchFamily="34" charset="0"/>
              </a:rPr>
              <a:t>- </a:t>
            </a:r>
          </a:p>
        </p:txBody>
      </p:sp>
      <p:pic>
        <p:nvPicPr>
          <p:cNvPr id="4101" name="Picture 5" descr="firew1">
            <a:extLst>
              <a:ext uri="{FF2B5EF4-FFF2-40B4-BE49-F238E27FC236}">
                <a16:creationId xmlns:a16="http://schemas.microsoft.com/office/drawing/2014/main" id="{498D4A19-7787-410E-8E33-EBF9144A845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5486400" y="854075"/>
            <a:ext cx="3276600"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firew1">
            <a:extLst>
              <a:ext uri="{FF2B5EF4-FFF2-40B4-BE49-F238E27FC236}">
                <a16:creationId xmlns:a16="http://schemas.microsoft.com/office/drawing/2014/main" id="{504631FE-AF18-4BEB-9476-2408377F546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2667000" y="0"/>
            <a:ext cx="3276600"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Daisy-03-june[1]">
            <a:extLst>
              <a:ext uri="{FF2B5EF4-FFF2-40B4-BE49-F238E27FC236}">
                <a16:creationId xmlns:a16="http://schemas.microsoft.com/office/drawing/2014/main" id="{17B8FAE1-DAD0-4A4F-8E93-165A5DC7CAF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descr="th_Angel">
            <a:extLst>
              <a:ext uri="{FF2B5EF4-FFF2-40B4-BE49-F238E27FC236}">
                <a16:creationId xmlns:a16="http://schemas.microsoft.com/office/drawing/2014/main" id="{DF06FB0C-E320-41BC-AE1C-A7FA30BC6CD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57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descr="th_Angel">
            <a:extLst>
              <a:ext uri="{FF2B5EF4-FFF2-40B4-BE49-F238E27FC236}">
                <a16:creationId xmlns:a16="http://schemas.microsoft.com/office/drawing/2014/main" id="{F3B7A19A-CDA1-40B1-8F2C-E2D8FCDB223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7848600" y="425450"/>
            <a:ext cx="13716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1" descr="Daisy-03-june[1]">
            <a:extLst>
              <a:ext uri="{FF2B5EF4-FFF2-40B4-BE49-F238E27FC236}">
                <a16:creationId xmlns:a16="http://schemas.microsoft.com/office/drawing/2014/main" id="{3B451B57-0A8A-4AC1-8F1E-5B3714E6D45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descr="Daisy-03-june[1]">
            <a:extLst>
              <a:ext uri="{FF2B5EF4-FFF2-40B4-BE49-F238E27FC236}">
                <a16:creationId xmlns:a16="http://schemas.microsoft.com/office/drawing/2014/main" id="{A2FBCA5D-274D-47DF-8AAE-CDD33CE0D5D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3" descr="Daisy-03-june[1]">
            <a:extLst>
              <a:ext uri="{FF2B5EF4-FFF2-40B4-BE49-F238E27FC236}">
                <a16:creationId xmlns:a16="http://schemas.microsoft.com/office/drawing/2014/main" id="{50367B42-934D-4C23-8172-C3D597AA814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4" descr="Daisy-03-june[1]">
            <a:extLst>
              <a:ext uri="{FF2B5EF4-FFF2-40B4-BE49-F238E27FC236}">
                <a16:creationId xmlns:a16="http://schemas.microsoft.com/office/drawing/2014/main" id="{DDE3DE51-C9AF-4242-96C2-1FE60030C1C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 descr="Daisy-03-june[1]">
            <a:extLst>
              <a:ext uri="{FF2B5EF4-FFF2-40B4-BE49-F238E27FC236}">
                <a16:creationId xmlns:a16="http://schemas.microsoft.com/office/drawing/2014/main" id="{B02EFCB7-8CD2-4AF5-8836-CD7DA04177A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6" descr="Daisy-03-june[1]">
            <a:extLst>
              <a:ext uri="{FF2B5EF4-FFF2-40B4-BE49-F238E27FC236}">
                <a16:creationId xmlns:a16="http://schemas.microsoft.com/office/drawing/2014/main" id="{5F3939E3-9E04-4510-9AE5-89FA1913132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1" name="Picture 17" descr="yx6kH8FMqpwByKg17FNSoVebmEENiJ-iN-W8bAwK3_c">
            <a:extLst>
              <a:ext uri="{FF2B5EF4-FFF2-40B4-BE49-F238E27FC236}">
                <a16:creationId xmlns:a16="http://schemas.microsoft.com/office/drawing/2014/main" id="{FEF38A30-43F1-46CE-85CC-AA52AFC5F88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3581400"/>
            <a:ext cx="4038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Rectangle 18">
            <a:extLst>
              <a:ext uri="{FF2B5EF4-FFF2-40B4-BE49-F238E27FC236}">
                <a16:creationId xmlns:a16="http://schemas.microsoft.com/office/drawing/2014/main" id="{F4F25AC0-E36E-4097-BD19-A03DE2FDA7C5}"/>
              </a:ext>
            </a:extLst>
          </p:cNvPr>
          <p:cNvSpPr>
            <a:spLocks noChangeArrowheads="1"/>
          </p:cNvSpPr>
          <p:nvPr/>
        </p:nvSpPr>
        <p:spPr bwMode="auto">
          <a:xfrm>
            <a:off x="0" y="16002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solidFill>
                  <a:schemeClr val="bg1"/>
                </a:solidFill>
                <a:latin typeface=".VnTime" pitchFamily="34" charset="0"/>
              </a:rPr>
              <a:t> </a:t>
            </a:r>
            <a:r>
              <a:rPr lang="en-US" altLang="en-US" sz="6000" b="1">
                <a:solidFill>
                  <a:schemeClr val="bg1"/>
                </a:solidFill>
                <a:latin typeface=".VnTime" pitchFamily="34" charset="0"/>
              </a:rPr>
              <a:t>  </a:t>
            </a:r>
            <a:r>
              <a:rPr lang="en-US" altLang="en-US" sz="4800" b="1">
                <a:solidFill>
                  <a:schemeClr val="bg1"/>
                </a:solidFill>
                <a:latin typeface=".VnTime" pitchFamily="34" charset="0"/>
              </a:rPr>
              <a:t> </a:t>
            </a:r>
            <a:r>
              <a:rPr lang="en-US" altLang="en-US" sz="4800" b="1">
                <a:solidFill>
                  <a:schemeClr val="bg1"/>
                </a:solidFill>
              </a:rPr>
              <a:t> </a:t>
            </a:r>
          </a:p>
        </p:txBody>
      </p:sp>
      <p:sp>
        <p:nvSpPr>
          <p:cNvPr id="19" name="Rectangle 18">
            <a:extLst>
              <a:ext uri="{FF2B5EF4-FFF2-40B4-BE49-F238E27FC236}">
                <a16:creationId xmlns:a16="http://schemas.microsoft.com/office/drawing/2014/main" id="{69F041FC-6AAF-4DB6-BC71-7FCA79979F94}"/>
              </a:ext>
            </a:extLst>
          </p:cNvPr>
          <p:cNvSpPr/>
          <p:nvPr/>
        </p:nvSpPr>
        <p:spPr>
          <a:xfrm>
            <a:off x="1219200" y="1905000"/>
            <a:ext cx="7010400" cy="1754326"/>
          </a:xfrm>
          <a:prstGeom prst="rect">
            <a:avLst/>
          </a:prstGeom>
          <a:noFill/>
        </p:spPr>
        <p:txBody>
          <a:bodyPr>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5">
                    <a:lumMod val="50000"/>
                  </a:schemeClr>
                </a:solidFill>
                <a:effectLst>
                  <a:outerShdw blurRad="50800" dist="40000" dir="5400000" algn="tl" rotWithShape="0">
                    <a:srgbClr val="000000">
                      <a:shade val="5000"/>
                      <a:satMod val="120000"/>
                      <a:alpha val="33000"/>
                    </a:srgbClr>
                  </a:outerShdw>
                </a:effectLst>
                <a:latin typeface="Arial" charset="0"/>
                <a:cs typeface="+mn-cs"/>
              </a:rPr>
              <a:t>SINH HỌC 8</a:t>
            </a:r>
          </a:p>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5">
                    <a:lumMod val="50000"/>
                  </a:schemeClr>
                </a:solidFill>
                <a:effectLst>
                  <a:outerShdw blurRad="50800" dist="40000" dir="5400000" algn="tl" rotWithShape="0">
                    <a:srgbClr val="000000">
                      <a:shade val="5000"/>
                      <a:satMod val="120000"/>
                      <a:alpha val="33000"/>
                    </a:srgbClr>
                  </a:outerShdw>
                </a:effectLst>
                <a:latin typeface="Arial" charset="0"/>
                <a:cs typeface="+mn-cs"/>
              </a:rPr>
              <a:t>BÀI 47: ĐẠI NÃO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4401"/>
                                        </p:tgtEl>
                                        <p:attrNameLst>
                                          <p:attrName>style.visibility</p:attrName>
                                        </p:attrNameLst>
                                      </p:cBhvr>
                                      <p:to>
                                        <p:strVal val="visible"/>
                                      </p:to>
                                    </p:set>
                                    <p:animEffect transition="in" filter="fade">
                                      <p:cBhvr>
                                        <p:cTn id="7" dur="3000"/>
                                        <p:tgtEl>
                                          <p:spTgt spid="144401"/>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8453D7A-BC66-4711-9FAE-B71C9C1A7A2D}"/>
              </a:ext>
            </a:extLst>
          </p:cNvPr>
          <p:cNvSpPr>
            <a:spLocks noGrp="1"/>
          </p:cNvSpPr>
          <p:nvPr>
            <p:ph type="title"/>
          </p:nvPr>
        </p:nvSpPr>
        <p:spPr/>
        <p:txBody>
          <a:bodyPr/>
          <a:lstStyle/>
          <a:p>
            <a:endParaRPr lang="en-US" altLang="en-US"/>
          </a:p>
        </p:txBody>
      </p:sp>
      <p:sp>
        <p:nvSpPr>
          <p:cNvPr id="16387" name="Content Placeholder 2">
            <a:extLst>
              <a:ext uri="{FF2B5EF4-FFF2-40B4-BE49-F238E27FC236}">
                <a16:creationId xmlns:a16="http://schemas.microsoft.com/office/drawing/2014/main" id="{45C6781B-960B-474D-8949-5EBC0B9BE22D}"/>
              </a:ext>
            </a:extLst>
          </p:cNvPr>
          <p:cNvSpPr>
            <a:spLocks noGrp="1"/>
          </p:cNvSpPr>
          <p:nvPr>
            <p:ph idx="1"/>
          </p:nvPr>
        </p:nvSpPr>
        <p:spPr/>
        <p:txBody>
          <a:bodyPr/>
          <a:lstStyle/>
          <a:p>
            <a:endParaRPr lang="en-US" altLang="en-US"/>
          </a:p>
        </p:txBody>
      </p:sp>
      <p:pic>
        <p:nvPicPr>
          <p:cNvPr id="16388" name="Picture 2">
            <a:extLst>
              <a:ext uri="{FF2B5EF4-FFF2-40B4-BE49-F238E27FC236}">
                <a16:creationId xmlns:a16="http://schemas.microsoft.com/office/drawing/2014/main" id="{B764615B-9BB4-49D4-A369-1F531D0ED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153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extBox 3">
            <a:extLst>
              <a:ext uri="{FF2B5EF4-FFF2-40B4-BE49-F238E27FC236}">
                <a16:creationId xmlns:a16="http://schemas.microsoft.com/office/drawing/2014/main" id="{D8DA5232-D016-44C8-B4BA-8062FAF4CE7D}"/>
              </a:ext>
            </a:extLst>
          </p:cNvPr>
          <p:cNvSpPr txBox="1">
            <a:spLocks noChangeArrowheads="1"/>
          </p:cNvSpPr>
          <p:nvPr/>
        </p:nvSpPr>
        <p:spPr bwMode="auto">
          <a:xfrm>
            <a:off x="7696200" y="1905000"/>
            <a:ext cx="1066800" cy="4524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Slide4">
            <a:extLst>
              <a:ext uri="{FF2B5EF4-FFF2-40B4-BE49-F238E27FC236}">
                <a16:creationId xmlns:a16="http://schemas.microsoft.com/office/drawing/2014/main" id="{1269FC8B-142B-4763-9500-08C4B2FB7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264" r="2400" b="45143"/>
          <a:stretch>
            <a:fillRect/>
          </a:stretch>
        </p:blipFill>
        <p:spPr bwMode="auto">
          <a:xfrm>
            <a:off x="4343400" y="1371600"/>
            <a:ext cx="4495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a:extLst>
              <a:ext uri="{FF2B5EF4-FFF2-40B4-BE49-F238E27FC236}">
                <a16:creationId xmlns:a16="http://schemas.microsoft.com/office/drawing/2014/main" id="{76F345FA-C598-4100-80D1-93707D383E6E}"/>
              </a:ext>
            </a:extLst>
          </p:cNvPr>
          <p:cNvSpPr>
            <a:spLocks noChangeArrowheads="1"/>
          </p:cNvSpPr>
          <p:nvPr/>
        </p:nvSpPr>
        <p:spPr bwMode="auto">
          <a:xfrm>
            <a:off x="0" y="0"/>
            <a:ext cx="9144000" cy="685800"/>
          </a:xfrm>
          <a:prstGeom prst="rect">
            <a:avLst/>
          </a:prstGeom>
          <a:gradFill rotWithShape="1">
            <a:gsLst>
              <a:gs pos="0">
                <a:srgbClr val="00CC00"/>
              </a:gs>
              <a:gs pos="100000">
                <a:schemeClr val="bg1"/>
              </a:gs>
            </a:gsLst>
            <a:lin ang="5400000" scaled="1"/>
          </a:gra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u="sng">
                <a:solidFill>
                  <a:srgbClr val="FF0000"/>
                </a:solidFill>
              </a:rPr>
              <a:t>BÀI 47</a:t>
            </a:r>
            <a:r>
              <a:rPr lang="en-US" altLang="en-US" sz="2400" b="1">
                <a:solidFill>
                  <a:srgbClr val="FF0000"/>
                </a:solidFill>
              </a:rPr>
              <a:t>:</a:t>
            </a:r>
            <a:r>
              <a:rPr lang="en-US" altLang="en-US" sz="2400" b="1"/>
              <a:t>     </a:t>
            </a:r>
            <a:r>
              <a:rPr lang="en-US" altLang="en-US" sz="2400" b="1" u="sng">
                <a:solidFill>
                  <a:srgbClr val="FF0000"/>
                </a:solidFill>
              </a:rPr>
              <a:t>ĐẠI NÃO</a:t>
            </a:r>
          </a:p>
        </p:txBody>
      </p:sp>
      <p:sp>
        <p:nvSpPr>
          <p:cNvPr id="17412" name="Oval 6">
            <a:extLst>
              <a:ext uri="{FF2B5EF4-FFF2-40B4-BE49-F238E27FC236}">
                <a16:creationId xmlns:a16="http://schemas.microsoft.com/office/drawing/2014/main" id="{8DAD71F8-40F7-4619-BB33-F26F127F3002}"/>
              </a:ext>
            </a:extLst>
          </p:cNvPr>
          <p:cNvSpPr>
            <a:spLocks noChangeArrowheads="1"/>
          </p:cNvSpPr>
          <p:nvPr/>
        </p:nvSpPr>
        <p:spPr bwMode="auto">
          <a:xfrm>
            <a:off x="0" y="0"/>
            <a:ext cx="990600" cy="685800"/>
          </a:xfrm>
          <a:prstGeom prst="ellipse">
            <a:avLst/>
          </a:prstGeom>
          <a:solidFill>
            <a:schemeClr val="accent1"/>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FF0000"/>
                </a:solidFill>
              </a:rPr>
              <a:t>TIẾT 49</a:t>
            </a:r>
          </a:p>
        </p:txBody>
      </p:sp>
      <p:sp>
        <p:nvSpPr>
          <p:cNvPr id="17413" name="Rectangle 7">
            <a:extLst>
              <a:ext uri="{FF2B5EF4-FFF2-40B4-BE49-F238E27FC236}">
                <a16:creationId xmlns:a16="http://schemas.microsoft.com/office/drawing/2014/main" id="{33ABF3C2-F1DC-40F0-86DA-90CEC2F8BEF6}"/>
              </a:ext>
            </a:extLst>
          </p:cNvPr>
          <p:cNvSpPr>
            <a:spLocks noChangeArrowheads="1"/>
          </p:cNvSpPr>
          <p:nvPr/>
        </p:nvSpPr>
        <p:spPr bwMode="auto">
          <a:xfrm>
            <a:off x="228600" y="825500"/>
            <a:ext cx="2792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rPr>
              <a:t>I.</a:t>
            </a:r>
            <a:r>
              <a:rPr lang="en-US" altLang="en-US" sz="2000" b="1" u="sng">
                <a:solidFill>
                  <a:srgbClr val="FF0000"/>
                </a:solidFill>
              </a:rPr>
              <a:t> Cấu tạo của đại não</a:t>
            </a:r>
          </a:p>
        </p:txBody>
      </p:sp>
      <p:pic>
        <p:nvPicPr>
          <p:cNvPr id="17414" name="Picture 8" descr="Slide4">
            <a:extLst>
              <a:ext uri="{FF2B5EF4-FFF2-40B4-BE49-F238E27FC236}">
                <a16:creationId xmlns:a16="http://schemas.microsoft.com/office/drawing/2014/main" id="{589B0F2D-585D-4074-83AA-73DFCBF92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6915" b="47144"/>
          <a:stretch>
            <a:fillRect/>
          </a:stretch>
        </p:blipFill>
        <p:spPr bwMode="auto">
          <a:xfrm>
            <a:off x="381000" y="1371600"/>
            <a:ext cx="3581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descr="Slide4">
            <a:extLst>
              <a:ext uri="{FF2B5EF4-FFF2-40B4-BE49-F238E27FC236}">
                <a16:creationId xmlns:a16="http://schemas.microsoft.com/office/drawing/2014/main" id="{DAC24D0C-2AA8-4125-AAF5-29EBBE577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2856" r="26141"/>
          <a:stretch>
            <a:fillRect/>
          </a:stretch>
        </p:blipFill>
        <p:spPr bwMode="auto">
          <a:xfrm>
            <a:off x="762000" y="4267200"/>
            <a:ext cx="6400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F622BA1D-DA30-4F13-A733-73A25F6623DD}"/>
              </a:ext>
            </a:extLst>
          </p:cNvPr>
          <p:cNvSpPr txBox="1">
            <a:spLocks noChangeArrowheads="1"/>
          </p:cNvSpPr>
          <p:nvPr/>
        </p:nvSpPr>
        <p:spPr bwMode="auto">
          <a:xfrm>
            <a:off x="974725" y="15557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ahoma" panose="020B0604030504040204" pitchFamily="34" charset="0"/>
            </a:endParaRPr>
          </a:p>
        </p:txBody>
      </p:sp>
      <p:sp>
        <p:nvSpPr>
          <p:cNvPr id="18435" name="Text Box 3">
            <a:extLst>
              <a:ext uri="{FF2B5EF4-FFF2-40B4-BE49-F238E27FC236}">
                <a16:creationId xmlns:a16="http://schemas.microsoft.com/office/drawing/2014/main" id="{CB5C4C65-3E5A-4056-8166-C52AC7839C79}"/>
              </a:ext>
            </a:extLst>
          </p:cNvPr>
          <p:cNvSpPr txBox="1">
            <a:spLocks noChangeArrowheads="1"/>
          </p:cNvSpPr>
          <p:nvPr/>
        </p:nvSpPr>
        <p:spPr bwMode="auto">
          <a:xfrm>
            <a:off x="457200" y="1127125"/>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FF0000"/>
                </a:solidFill>
              </a:rPr>
              <a:t>      Dùng các thuật ngữ thích hợp có trên hình đã quan sát, điền vào chỗ trống trong những câu dưới đây để hoàn chỉnh thông tin về cấu tạo (ngoài và trong) của đại não:</a:t>
            </a:r>
          </a:p>
        </p:txBody>
      </p:sp>
      <p:sp>
        <p:nvSpPr>
          <p:cNvPr id="18436" name="Text Box 4">
            <a:extLst>
              <a:ext uri="{FF2B5EF4-FFF2-40B4-BE49-F238E27FC236}">
                <a16:creationId xmlns:a16="http://schemas.microsoft.com/office/drawing/2014/main" id="{3412F28F-4C5C-4A55-BDC3-7D2EC36DDB18}"/>
              </a:ext>
            </a:extLst>
          </p:cNvPr>
          <p:cNvSpPr txBox="1">
            <a:spLocks noChangeArrowheads="1"/>
          </p:cNvSpPr>
          <p:nvPr/>
        </p:nvSpPr>
        <p:spPr bwMode="auto">
          <a:xfrm>
            <a:off x="381000" y="2727325"/>
            <a:ext cx="85344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i="1"/>
              <a:t>         Bề mặt của đại não được phủ bởi một lớp chất xám làm </a:t>
            </a:r>
          </a:p>
          <a:p>
            <a:r>
              <a:rPr lang="en-US" altLang="en-US" sz="2000" b="1" i="1"/>
              <a:t>thành vỏ não. Bề mặt của đại não  có nhiều nếp gấp đó là  các (</a:t>
            </a:r>
            <a:r>
              <a:rPr lang="en-US" altLang="en-US" sz="2000" b="1" i="1">
                <a:solidFill>
                  <a:srgbClr val="FF0000"/>
                </a:solidFill>
              </a:rPr>
              <a:t>1</a:t>
            </a:r>
            <a:r>
              <a:rPr lang="en-US" altLang="en-US" sz="2000" b="1" i="1"/>
              <a:t>).............và.(</a:t>
            </a:r>
            <a:r>
              <a:rPr lang="en-US" altLang="en-US" sz="2000" b="1" i="1">
                <a:solidFill>
                  <a:srgbClr val="FF0000"/>
                </a:solidFill>
              </a:rPr>
              <a:t>2</a:t>
            </a:r>
            <a:r>
              <a:rPr lang="en-US" altLang="en-US" sz="2000" b="1" i="1"/>
              <a:t>)….……….làm tăng diện tích bề mặt vỏ não (nơi chứa thân của các nơron ) lên tới 2300 - 2500cm</a:t>
            </a:r>
            <a:r>
              <a:rPr lang="en-US" altLang="en-US" sz="2000" b="1" i="1" baseline="30000"/>
              <a:t>2</a:t>
            </a:r>
            <a:r>
              <a:rPr lang="en-US" altLang="en-US" sz="2000" b="1" i="1"/>
              <a:t> . Hơn 2/3 bề mặt của não nằm trong các khe và rãnh.</a:t>
            </a:r>
          </a:p>
          <a:p>
            <a:r>
              <a:rPr lang="en-US" altLang="en-US" sz="2000" b="1" i="1"/>
              <a:t>       Vỏ não dày khoảng 2-3mm, gồm 6 lớp, chủ yếu là các tế bào hình tháp.</a:t>
            </a:r>
          </a:p>
          <a:p>
            <a:r>
              <a:rPr lang="en-US" altLang="en-US" sz="2000" b="1" i="1"/>
              <a:t>      Các rãnh chia mỗi nửa đại não thành các thuỳ. Rãnh đỉnh ngăn cách thuỳ (</a:t>
            </a:r>
            <a:r>
              <a:rPr lang="en-US" altLang="en-US" sz="2000" b="1" i="1">
                <a:solidFill>
                  <a:srgbClr val="FF0000"/>
                </a:solidFill>
              </a:rPr>
              <a:t>3</a:t>
            </a:r>
            <a:r>
              <a:rPr lang="en-US" altLang="en-US" sz="2000" b="1" i="1"/>
              <a:t>)………..và thuỳ (</a:t>
            </a:r>
            <a:r>
              <a:rPr lang="en-US" altLang="en-US" sz="2000" b="1" i="1">
                <a:solidFill>
                  <a:srgbClr val="FF0000"/>
                </a:solidFill>
              </a:rPr>
              <a:t>4</a:t>
            </a:r>
            <a:r>
              <a:rPr lang="en-US" altLang="en-US" sz="2000" b="1" i="1"/>
              <a:t>)..………...; Rãnh thái dương ngăn cách thuỳ trán và thuỳ đỉnh với (</a:t>
            </a:r>
            <a:r>
              <a:rPr lang="en-US" altLang="en-US" sz="2000" b="1" i="1">
                <a:solidFill>
                  <a:srgbClr val="FF0000"/>
                </a:solidFill>
              </a:rPr>
              <a:t>5</a:t>
            </a:r>
            <a:r>
              <a:rPr lang="en-US" altLang="en-US" sz="2000" b="1" i="1"/>
              <a:t>)..…………….……….Trong các thuỳ, các khe đã tạo thành các hồi hay khúc cuộn não.</a:t>
            </a:r>
          </a:p>
          <a:p>
            <a:r>
              <a:rPr lang="en-US" altLang="en-US" sz="2000" b="1" i="1"/>
              <a:t>     Dưới vỏ não là (</a:t>
            </a:r>
            <a:r>
              <a:rPr lang="en-US" altLang="en-US" sz="2000" b="1" i="1">
                <a:solidFill>
                  <a:srgbClr val="FF0000"/>
                </a:solidFill>
              </a:rPr>
              <a:t>6</a:t>
            </a:r>
            <a:r>
              <a:rPr lang="en-US" altLang="en-US" sz="2000" b="1" i="1"/>
              <a:t>)………………..trong đó chứa các nhân nền.</a:t>
            </a:r>
          </a:p>
          <a:p>
            <a:endParaRPr lang="en-US" altLang="en-US" sz="2000" b="1" i="1"/>
          </a:p>
        </p:txBody>
      </p:sp>
      <p:sp>
        <p:nvSpPr>
          <p:cNvPr id="18437" name="Text Box 5">
            <a:extLst>
              <a:ext uri="{FF2B5EF4-FFF2-40B4-BE49-F238E27FC236}">
                <a16:creationId xmlns:a16="http://schemas.microsoft.com/office/drawing/2014/main" id="{6A38FEA2-E972-45C4-8663-D6CA463B1E8A}"/>
              </a:ext>
            </a:extLst>
          </p:cNvPr>
          <p:cNvSpPr txBox="1">
            <a:spLocks noChangeArrowheads="1"/>
          </p:cNvSpPr>
          <p:nvPr/>
        </p:nvSpPr>
        <p:spPr bwMode="auto">
          <a:xfrm>
            <a:off x="609600" y="2133600"/>
            <a:ext cx="8270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i="1"/>
              <a:t>       Đại não ở người rất phát triển, che lấp cả não  trung gian và não giữa.</a:t>
            </a:r>
          </a:p>
        </p:txBody>
      </p:sp>
      <p:sp>
        <p:nvSpPr>
          <p:cNvPr id="18438" name="Text Box 6">
            <a:extLst>
              <a:ext uri="{FF2B5EF4-FFF2-40B4-BE49-F238E27FC236}">
                <a16:creationId xmlns:a16="http://schemas.microsoft.com/office/drawing/2014/main" id="{7847B011-1E15-429B-92B4-00DEF71D051D}"/>
              </a:ext>
            </a:extLst>
          </p:cNvPr>
          <p:cNvSpPr txBox="1">
            <a:spLocks noChangeArrowheads="1"/>
          </p:cNvSpPr>
          <p:nvPr/>
        </p:nvSpPr>
        <p:spPr bwMode="auto">
          <a:xfrm>
            <a:off x="533400" y="24384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000">
              <a:latin typeface="Times New Roman" panose="02020603050405020304" pitchFamily="18" charset="0"/>
            </a:endParaRPr>
          </a:p>
        </p:txBody>
      </p:sp>
      <p:sp>
        <p:nvSpPr>
          <p:cNvPr id="18439" name="Rectangle 14">
            <a:extLst>
              <a:ext uri="{FF2B5EF4-FFF2-40B4-BE49-F238E27FC236}">
                <a16:creationId xmlns:a16="http://schemas.microsoft.com/office/drawing/2014/main" id="{7EF730CC-36A9-44F7-B06A-25ECCF9B0148}"/>
              </a:ext>
            </a:extLst>
          </p:cNvPr>
          <p:cNvSpPr>
            <a:spLocks noChangeArrowheads="1"/>
          </p:cNvSpPr>
          <p:nvPr/>
        </p:nvSpPr>
        <p:spPr bwMode="auto">
          <a:xfrm>
            <a:off x="0" y="0"/>
            <a:ext cx="9144000" cy="685800"/>
          </a:xfrm>
          <a:prstGeom prst="rect">
            <a:avLst/>
          </a:prstGeom>
          <a:gradFill rotWithShape="1">
            <a:gsLst>
              <a:gs pos="0">
                <a:srgbClr val="00CC00"/>
              </a:gs>
              <a:gs pos="100000">
                <a:schemeClr val="bg1"/>
              </a:gs>
            </a:gsLst>
            <a:lin ang="5400000" scaled="1"/>
          </a:gra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u="sng">
                <a:solidFill>
                  <a:srgbClr val="FF0000"/>
                </a:solidFill>
              </a:rPr>
              <a:t>BÀI 47</a:t>
            </a:r>
            <a:r>
              <a:rPr lang="en-US" altLang="en-US" sz="2400" b="1">
                <a:solidFill>
                  <a:srgbClr val="FF0000"/>
                </a:solidFill>
              </a:rPr>
              <a:t>:</a:t>
            </a:r>
            <a:r>
              <a:rPr lang="en-US" altLang="en-US" sz="2400" b="1"/>
              <a:t>     </a:t>
            </a:r>
            <a:r>
              <a:rPr lang="en-US" altLang="en-US" sz="2400" b="1" u="sng">
                <a:solidFill>
                  <a:srgbClr val="FF0000"/>
                </a:solidFill>
              </a:rPr>
              <a:t>ĐẠI NÃO</a:t>
            </a:r>
          </a:p>
        </p:txBody>
      </p:sp>
      <p:sp>
        <p:nvSpPr>
          <p:cNvPr id="18440" name="Oval 15">
            <a:extLst>
              <a:ext uri="{FF2B5EF4-FFF2-40B4-BE49-F238E27FC236}">
                <a16:creationId xmlns:a16="http://schemas.microsoft.com/office/drawing/2014/main" id="{9FCDB86D-8C24-4D55-ADE3-0A4D85B3D058}"/>
              </a:ext>
            </a:extLst>
          </p:cNvPr>
          <p:cNvSpPr>
            <a:spLocks noChangeArrowheads="1"/>
          </p:cNvSpPr>
          <p:nvPr/>
        </p:nvSpPr>
        <p:spPr bwMode="auto">
          <a:xfrm>
            <a:off x="0" y="0"/>
            <a:ext cx="990600" cy="685800"/>
          </a:xfrm>
          <a:prstGeom prst="ellipse">
            <a:avLst/>
          </a:prstGeom>
          <a:solidFill>
            <a:schemeClr val="accent1"/>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FF0000"/>
                </a:solidFill>
              </a:rPr>
              <a:t>TIẾT 49</a:t>
            </a:r>
          </a:p>
        </p:txBody>
      </p:sp>
      <p:sp>
        <p:nvSpPr>
          <p:cNvPr id="18441" name="Rectangle 16">
            <a:extLst>
              <a:ext uri="{FF2B5EF4-FFF2-40B4-BE49-F238E27FC236}">
                <a16:creationId xmlns:a16="http://schemas.microsoft.com/office/drawing/2014/main" id="{E370D29A-F942-4604-9462-B2E265810273}"/>
              </a:ext>
            </a:extLst>
          </p:cNvPr>
          <p:cNvSpPr>
            <a:spLocks noChangeArrowheads="1"/>
          </p:cNvSpPr>
          <p:nvPr/>
        </p:nvSpPr>
        <p:spPr bwMode="auto">
          <a:xfrm>
            <a:off x="0" y="685800"/>
            <a:ext cx="2792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rPr>
              <a:t>I.</a:t>
            </a:r>
            <a:r>
              <a:rPr lang="en-US" altLang="en-US" sz="2000" b="1" u="sng">
                <a:solidFill>
                  <a:srgbClr val="FF0000"/>
                </a:solidFill>
              </a:rPr>
              <a:t> Cấu tạo của đại não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4559A566-F6A2-4C2C-824A-02F2B54EB3CE}"/>
              </a:ext>
            </a:extLst>
          </p:cNvPr>
          <p:cNvSpPr txBox="1">
            <a:spLocks noChangeArrowheads="1"/>
          </p:cNvSpPr>
          <p:nvPr/>
        </p:nvSpPr>
        <p:spPr bwMode="auto">
          <a:xfrm>
            <a:off x="4356100" y="-11113"/>
            <a:ext cx="4787900" cy="732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Đại não ở người rất phát triển, che lấp cả não  trung gian và não giữa.</a:t>
            </a:r>
            <a:r>
              <a:rPr lang="en-US" altLang="en-US" sz="2000" b="1" i="1"/>
              <a:t> </a:t>
            </a:r>
            <a:r>
              <a:rPr lang="en-US" altLang="en-US" sz="2000"/>
              <a:t>Bề mặt của đại não được phủ bởi một lớp chất xám làm thành </a:t>
            </a:r>
            <a:r>
              <a:rPr lang="en-US" altLang="en-US" sz="2000" i="1">
                <a:solidFill>
                  <a:srgbClr val="000099"/>
                </a:solidFill>
              </a:rPr>
              <a:t>vỏ não</a:t>
            </a:r>
          </a:p>
          <a:p>
            <a:pPr eaLnBrk="1" hangingPunct="1">
              <a:spcBef>
                <a:spcPct val="50000"/>
              </a:spcBef>
            </a:pPr>
            <a:r>
              <a:rPr lang="en-US" altLang="en-US" sz="2000">
                <a:solidFill>
                  <a:srgbClr val="000000"/>
                </a:solidFill>
                <a:latin typeface="Tahoma" panose="020B0604030504040204" pitchFamily="34" charset="0"/>
                <a:cs typeface="Tahoma" panose="020B0604030504040204" pitchFamily="34" charset="0"/>
              </a:rPr>
              <a:t>  Bề mặt của đại não có nhiều nếp gấp, đó là các……...và…………làm tăng diện tích bề mặt vỏ não (nơi chứa thân của các nơron) lên tới 2300-2500cm</a:t>
            </a:r>
            <a:r>
              <a:rPr lang="en-US" altLang="en-US" sz="2000" baseline="30000">
                <a:solidFill>
                  <a:srgbClr val="000000"/>
                </a:solidFill>
                <a:latin typeface="Tahoma" panose="020B0604030504040204" pitchFamily="34" charset="0"/>
                <a:cs typeface="Tahoma" panose="020B0604030504040204" pitchFamily="34" charset="0"/>
              </a:rPr>
              <a:t>2</a:t>
            </a:r>
            <a:r>
              <a:rPr lang="en-US" altLang="en-US" sz="2000">
                <a:solidFill>
                  <a:srgbClr val="000000"/>
                </a:solidFill>
                <a:latin typeface="Tahoma" panose="020B0604030504040204" pitchFamily="34" charset="0"/>
                <a:cs typeface="Tahoma" panose="020B0604030504040204" pitchFamily="34" charset="0"/>
              </a:rPr>
              <a:t>. Hơn 2/3 vỏ não nằm trong các </a:t>
            </a:r>
            <a:r>
              <a:rPr lang="en-US" altLang="en-US" sz="2000" i="1">
                <a:solidFill>
                  <a:srgbClr val="000099"/>
                </a:solidFill>
                <a:latin typeface="Tahoma" panose="020B0604030504040204" pitchFamily="34" charset="0"/>
                <a:cs typeface="Tahoma" panose="020B0604030504040204" pitchFamily="34" charset="0"/>
              </a:rPr>
              <a:t>khe và rãnh</a:t>
            </a:r>
            <a:r>
              <a:rPr lang="en-US" altLang="en-US" sz="2000">
                <a:solidFill>
                  <a:srgbClr val="000000"/>
                </a:solidFill>
                <a:latin typeface="Tahoma" panose="020B0604030504040204" pitchFamily="34" charset="0"/>
                <a:cs typeface="Tahoma" panose="020B0604030504040204" pitchFamily="34" charset="0"/>
              </a:rPr>
              <a:t>.</a:t>
            </a:r>
          </a:p>
          <a:p>
            <a:pPr eaLnBrk="1" hangingPunct="1">
              <a:spcBef>
                <a:spcPct val="50000"/>
              </a:spcBef>
            </a:pPr>
            <a:r>
              <a:rPr lang="en-US" altLang="en-US" sz="2000">
                <a:solidFill>
                  <a:srgbClr val="000000"/>
                </a:solidFill>
                <a:latin typeface="Tahoma" panose="020B0604030504040204" pitchFamily="34" charset="0"/>
                <a:cs typeface="Tahoma" panose="020B0604030504040204" pitchFamily="34" charset="0"/>
              </a:rPr>
              <a:t> Vỏ não chỉ dày khoảng 2-3mm, gồm 6 lớp, chủ yếu là các tế bào hình tháp. </a:t>
            </a:r>
          </a:p>
          <a:p>
            <a:pPr eaLnBrk="1" hangingPunct="1">
              <a:spcBef>
                <a:spcPct val="50000"/>
              </a:spcBef>
            </a:pPr>
            <a:r>
              <a:rPr lang="en-US" altLang="en-US" sz="2000">
                <a:solidFill>
                  <a:srgbClr val="000000"/>
                </a:solidFill>
                <a:latin typeface="Tahoma" panose="020B0604030504040204" pitchFamily="34" charset="0"/>
                <a:cs typeface="Tahoma" panose="020B0604030504040204" pitchFamily="34" charset="0"/>
              </a:rPr>
              <a:t>Các rãnh chia mỗi nửa đại não ra làm các thùy. </a:t>
            </a:r>
            <a:r>
              <a:rPr lang="en-US" altLang="en-US" sz="2000" i="1">
                <a:solidFill>
                  <a:srgbClr val="000099"/>
                </a:solidFill>
                <a:latin typeface="Tahoma" panose="020B0604030504040204" pitchFamily="34" charset="0"/>
                <a:cs typeface="Tahoma" panose="020B0604030504040204" pitchFamily="34" charset="0"/>
              </a:rPr>
              <a:t>Rãnh đỉnh </a:t>
            </a:r>
            <a:r>
              <a:rPr lang="en-US" altLang="en-US" sz="2000">
                <a:solidFill>
                  <a:srgbClr val="000000"/>
                </a:solidFill>
                <a:latin typeface="Tahoma" panose="020B0604030504040204" pitchFamily="34" charset="0"/>
                <a:cs typeface="Tahoma" panose="020B0604030504040204" pitchFamily="34" charset="0"/>
              </a:rPr>
              <a:t>ngăn cách thùy……………..và thùy……………….; </a:t>
            </a:r>
            <a:r>
              <a:rPr lang="en-US" altLang="en-US" sz="2000" i="1">
                <a:solidFill>
                  <a:srgbClr val="000099"/>
                </a:solidFill>
                <a:latin typeface="Tahoma" panose="020B0604030504040204" pitchFamily="34" charset="0"/>
                <a:cs typeface="Tahoma" panose="020B0604030504040204" pitchFamily="34" charset="0"/>
              </a:rPr>
              <a:t>Rãnh thái dương </a:t>
            </a:r>
            <a:r>
              <a:rPr lang="en-US" altLang="en-US" sz="2000">
                <a:solidFill>
                  <a:srgbClr val="000000"/>
                </a:solidFill>
                <a:latin typeface="Tahoma" panose="020B0604030504040204" pitchFamily="34" charset="0"/>
                <a:cs typeface="Tahoma" panose="020B0604030504040204" pitchFamily="34" charset="0"/>
              </a:rPr>
              <a:t>ngăn cách thùy trán với ………………………...  .Trong các thùy, các khe đã tạo thành các hồi hay khúc cuộn não.</a:t>
            </a:r>
          </a:p>
          <a:p>
            <a:pPr eaLnBrk="1" hangingPunct="1">
              <a:spcBef>
                <a:spcPct val="50000"/>
              </a:spcBef>
            </a:pPr>
            <a:r>
              <a:rPr lang="en-US" altLang="en-US" sz="2000">
                <a:latin typeface="Tahoma" panose="020B0604030504040204" pitchFamily="34" charset="0"/>
                <a:cs typeface="Tahoma" panose="020B0604030504040204" pitchFamily="34" charset="0"/>
              </a:rPr>
              <a:t> </a:t>
            </a:r>
            <a:r>
              <a:rPr lang="vi-VN" altLang="en-US" sz="2000">
                <a:latin typeface="Tahoma" panose="020B0604030504040204" pitchFamily="34" charset="0"/>
                <a:cs typeface="Tahoma" panose="020B0604030504040204" pitchFamily="34" charset="0"/>
              </a:rPr>
              <a:t>Dưới vỏ não là </a:t>
            </a:r>
            <a:r>
              <a:rPr lang="en-US" altLang="en-US" sz="2000">
                <a:latin typeface="Tahoma" panose="020B0604030504040204" pitchFamily="34" charset="0"/>
                <a:cs typeface="Tahoma" panose="020B0604030504040204" pitchFamily="34" charset="0"/>
              </a:rPr>
              <a:t>………………….</a:t>
            </a:r>
            <a:r>
              <a:rPr lang="vi-VN" altLang="en-US" sz="2000">
                <a:latin typeface="Tahoma" panose="020B0604030504040204" pitchFamily="34" charset="0"/>
                <a:cs typeface="Tahoma" panose="020B0604030504040204" pitchFamily="34" charset="0"/>
              </a:rPr>
              <a:t>, trong đó chứa các </a:t>
            </a:r>
            <a:r>
              <a:rPr lang="vi-VN" altLang="en-US" sz="2000" i="1">
                <a:solidFill>
                  <a:srgbClr val="0000FF"/>
                </a:solidFill>
                <a:latin typeface="Tahoma" panose="020B0604030504040204" pitchFamily="34" charset="0"/>
                <a:cs typeface="Tahoma" panose="020B0604030504040204" pitchFamily="34" charset="0"/>
              </a:rPr>
              <a:t>nhân nền</a:t>
            </a:r>
            <a:r>
              <a:rPr lang="vi-VN" altLang="en-US" sz="2000">
                <a:latin typeface="Tahoma" panose="020B0604030504040204" pitchFamily="34" charset="0"/>
                <a:cs typeface="Tahoma" panose="020B0604030504040204" pitchFamily="34" charset="0"/>
              </a:rPr>
              <a:t> (nhân dưới vỏ).</a:t>
            </a:r>
          </a:p>
          <a:p>
            <a:pPr eaLnBrk="1" hangingPunct="1">
              <a:spcBef>
                <a:spcPct val="50000"/>
              </a:spcBef>
            </a:pPr>
            <a:endParaRPr lang="en-US" altLang="en-US" sz="2000">
              <a:solidFill>
                <a:srgbClr val="000000"/>
              </a:solidFill>
              <a:latin typeface="Tahoma" panose="020B0604030504040204" pitchFamily="34" charset="0"/>
              <a:cs typeface="Tahoma" panose="020B0604030504040204" pitchFamily="34" charset="0"/>
            </a:endParaRPr>
          </a:p>
        </p:txBody>
      </p:sp>
      <p:sp>
        <p:nvSpPr>
          <p:cNvPr id="19459" name="Text Box 4">
            <a:extLst>
              <a:ext uri="{FF2B5EF4-FFF2-40B4-BE49-F238E27FC236}">
                <a16:creationId xmlns:a16="http://schemas.microsoft.com/office/drawing/2014/main" id="{407917DF-B446-4954-8FE6-E2311B173344}"/>
              </a:ext>
            </a:extLst>
          </p:cNvPr>
          <p:cNvSpPr txBox="1">
            <a:spLocks noChangeArrowheads="1"/>
          </p:cNvSpPr>
          <p:nvPr/>
        </p:nvSpPr>
        <p:spPr bwMode="auto">
          <a:xfrm>
            <a:off x="684213" y="6021388"/>
            <a:ext cx="574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grpSp>
        <p:nvGrpSpPr>
          <p:cNvPr id="19460" name="Group 8">
            <a:extLst>
              <a:ext uri="{FF2B5EF4-FFF2-40B4-BE49-F238E27FC236}">
                <a16:creationId xmlns:a16="http://schemas.microsoft.com/office/drawing/2014/main" id="{0450E140-6454-44E3-9819-D8BAF0A06EFC}"/>
              </a:ext>
            </a:extLst>
          </p:cNvPr>
          <p:cNvGrpSpPr>
            <a:grpSpLocks/>
          </p:cNvGrpSpPr>
          <p:nvPr/>
        </p:nvGrpSpPr>
        <p:grpSpPr bwMode="auto">
          <a:xfrm>
            <a:off x="203200" y="2828925"/>
            <a:ext cx="3889375" cy="2112963"/>
            <a:chOff x="-40" y="2341"/>
            <a:chExt cx="2648" cy="1864"/>
          </a:xfrm>
        </p:grpSpPr>
        <p:pic>
          <p:nvPicPr>
            <p:cNvPr id="19486" name="Picture 9" descr="Ban cau nao trai">
              <a:extLst>
                <a:ext uri="{FF2B5EF4-FFF2-40B4-BE49-F238E27FC236}">
                  <a16:creationId xmlns:a16="http://schemas.microsoft.com/office/drawing/2014/main" id="{69879E57-3179-41FA-ADA2-DA6FD7679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2614"/>
              <a:ext cx="2109"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7" name="Text Box 10">
              <a:extLst>
                <a:ext uri="{FF2B5EF4-FFF2-40B4-BE49-F238E27FC236}">
                  <a16:creationId xmlns:a16="http://schemas.microsoft.com/office/drawing/2014/main" id="{57E67896-5D2E-46B8-8BB4-1E49D5E6D36D}"/>
                </a:ext>
              </a:extLst>
            </p:cNvPr>
            <p:cNvSpPr txBox="1">
              <a:spLocks noChangeArrowheads="1"/>
            </p:cNvSpPr>
            <p:nvPr/>
          </p:nvSpPr>
          <p:spPr bwMode="auto">
            <a:xfrm>
              <a:off x="1882" y="2795"/>
              <a:ext cx="726"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solidFill>
                    <a:schemeClr val="accent2"/>
                  </a:solidFill>
                  <a:latin typeface="Tahoma" panose="020B0604030504040204" pitchFamily="34" charset="0"/>
                  <a:cs typeface="Tahoma" panose="020B0604030504040204" pitchFamily="34" charset="0"/>
                </a:rPr>
                <a:t>Thùy chẩm</a:t>
              </a:r>
            </a:p>
          </p:txBody>
        </p:sp>
        <p:sp>
          <p:nvSpPr>
            <p:cNvPr id="19488" name="Text Box 11">
              <a:extLst>
                <a:ext uri="{FF2B5EF4-FFF2-40B4-BE49-F238E27FC236}">
                  <a16:creationId xmlns:a16="http://schemas.microsoft.com/office/drawing/2014/main" id="{F98A5B1C-254C-46F1-918B-49909075C87C}"/>
                </a:ext>
              </a:extLst>
            </p:cNvPr>
            <p:cNvSpPr txBox="1">
              <a:spLocks noChangeArrowheads="1"/>
            </p:cNvSpPr>
            <p:nvPr/>
          </p:nvSpPr>
          <p:spPr bwMode="auto">
            <a:xfrm>
              <a:off x="431" y="3743"/>
              <a:ext cx="680"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solidFill>
                    <a:schemeClr val="accent2"/>
                  </a:solidFill>
                  <a:latin typeface="Tahoma" panose="020B0604030504040204" pitchFamily="34" charset="0"/>
                  <a:cs typeface="Tahoma" panose="020B0604030504040204" pitchFamily="34" charset="0"/>
                </a:rPr>
                <a:t>Thùy thái dương</a:t>
              </a:r>
            </a:p>
          </p:txBody>
        </p:sp>
        <p:sp>
          <p:nvSpPr>
            <p:cNvPr id="19489" name="Text Box 12">
              <a:extLst>
                <a:ext uri="{FF2B5EF4-FFF2-40B4-BE49-F238E27FC236}">
                  <a16:creationId xmlns:a16="http://schemas.microsoft.com/office/drawing/2014/main" id="{B6118938-48D7-4B2A-8941-CEF653739FB0}"/>
                </a:ext>
              </a:extLst>
            </p:cNvPr>
            <p:cNvSpPr txBox="1">
              <a:spLocks noChangeArrowheads="1"/>
            </p:cNvSpPr>
            <p:nvPr/>
          </p:nvSpPr>
          <p:spPr bwMode="auto">
            <a:xfrm>
              <a:off x="703" y="2341"/>
              <a:ext cx="635"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solidFill>
                    <a:schemeClr val="accent2"/>
                  </a:solidFill>
                  <a:latin typeface="Tahoma" panose="020B0604030504040204" pitchFamily="34" charset="0"/>
                  <a:cs typeface="Tahoma" panose="020B0604030504040204" pitchFamily="34" charset="0"/>
                </a:rPr>
                <a:t>Thùy trán</a:t>
              </a:r>
            </a:p>
          </p:txBody>
        </p:sp>
        <p:sp>
          <p:nvSpPr>
            <p:cNvPr id="19490" name="Text Box 13">
              <a:extLst>
                <a:ext uri="{FF2B5EF4-FFF2-40B4-BE49-F238E27FC236}">
                  <a16:creationId xmlns:a16="http://schemas.microsoft.com/office/drawing/2014/main" id="{E7640F3B-58D7-481A-A9E0-921243E98F95}"/>
                </a:ext>
              </a:extLst>
            </p:cNvPr>
            <p:cNvSpPr txBox="1">
              <a:spLocks noChangeArrowheads="1"/>
            </p:cNvSpPr>
            <p:nvPr/>
          </p:nvSpPr>
          <p:spPr bwMode="auto">
            <a:xfrm>
              <a:off x="249" y="2523"/>
              <a:ext cx="590"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solidFill>
                    <a:srgbClr val="FF0000"/>
                  </a:solidFill>
                  <a:latin typeface="Tahoma" panose="020B0604030504040204" pitchFamily="34" charset="0"/>
                  <a:cs typeface="Tahoma" panose="020B0604030504040204" pitchFamily="34" charset="0"/>
                </a:rPr>
                <a:t>Rãnh đỉnh</a:t>
              </a:r>
            </a:p>
          </p:txBody>
        </p:sp>
        <p:sp>
          <p:nvSpPr>
            <p:cNvPr id="19491" name="Text Box 14">
              <a:extLst>
                <a:ext uri="{FF2B5EF4-FFF2-40B4-BE49-F238E27FC236}">
                  <a16:creationId xmlns:a16="http://schemas.microsoft.com/office/drawing/2014/main" id="{E6F98E66-F4BC-460A-BD69-D4720077DF26}"/>
                </a:ext>
              </a:extLst>
            </p:cNvPr>
            <p:cNvSpPr txBox="1">
              <a:spLocks noChangeArrowheads="1"/>
            </p:cNvSpPr>
            <p:nvPr/>
          </p:nvSpPr>
          <p:spPr bwMode="auto">
            <a:xfrm>
              <a:off x="-40" y="3122"/>
              <a:ext cx="680"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solidFill>
                    <a:srgbClr val="FF0000"/>
                  </a:solidFill>
                  <a:latin typeface="Tahoma" panose="020B0604030504040204" pitchFamily="34" charset="0"/>
                  <a:cs typeface="Tahoma" panose="020B0604030504040204" pitchFamily="34" charset="0"/>
                </a:rPr>
                <a:t>Rãnh thái dương</a:t>
              </a:r>
            </a:p>
          </p:txBody>
        </p:sp>
        <p:sp>
          <p:nvSpPr>
            <p:cNvPr id="19492" name="Text Box 15">
              <a:extLst>
                <a:ext uri="{FF2B5EF4-FFF2-40B4-BE49-F238E27FC236}">
                  <a16:creationId xmlns:a16="http://schemas.microsoft.com/office/drawing/2014/main" id="{FDAE4296-A442-4017-B713-428437271472}"/>
                </a:ext>
              </a:extLst>
            </p:cNvPr>
            <p:cNvSpPr txBox="1">
              <a:spLocks noChangeArrowheads="1"/>
            </p:cNvSpPr>
            <p:nvPr/>
          </p:nvSpPr>
          <p:spPr bwMode="auto">
            <a:xfrm>
              <a:off x="1565" y="2523"/>
              <a:ext cx="681"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solidFill>
                    <a:schemeClr val="accent2"/>
                  </a:solidFill>
                  <a:latin typeface="Tahoma" panose="020B0604030504040204" pitchFamily="34" charset="0"/>
                  <a:cs typeface="Tahoma" panose="020B0604030504040204" pitchFamily="34" charset="0"/>
                </a:rPr>
                <a:t>Thùy đỉnh</a:t>
              </a:r>
            </a:p>
          </p:txBody>
        </p:sp>
      </p:grpSp>
      <p:sp>
        <p:nvSpPr>
          <p:cNvPr id="16404" name="Text Box 20">
            <a:extLst>
              <a:ext uri="{FF2B5EF4-FFF2-40B4-BE49-F238E27FC236}">
                <a16:creationId xmlns:a16="http://schemas.microsoft.com/office/drawing/2014/main" id="{37FB0F4A-8CC3-4213-8945-E22CC7D7F65F}"/>
              </a:ext>
            </a:extLst>
          </p:cNvPr>
          <p:cNvSpPr txBox="1">
            <a:spLocks noChangeArrowheads="1"/>
          </p:cNvSpPr>
          <p:nvPr/>
        </p:nvSpPr>
        <p:spPr bwMode="auto">
          <a:xfrm>
            <a:off x="5434013" y="1662113"/>
            <a:ext cx="7905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rgbClr val="FF0000"/>
                </a:solidFill>
                <a:latin typeface="Tahoma" panose="020B0604030504040204" pitchFamily="34" charset="0"/>
                <a:cs typeface="Tahoma" panose="020B0604030504040204" pitchFamily="34" charset="0"/>
              </a:rPr>
              <a:t>khe</a:t>
            </a:r>
          </a:p>
        </p:txBody>
      </p:sp>
      <p:sp>
        <p:nvSpPr>
          <p:cNvPr id="16407" name="Text Box 23">
            <a:extLst>
              <a:ext uri="{FF2B5EF4-FFF2-40B4-BE49-F238E27FC236}">
                <a16:creationId xmlns:a16="http://schemas.microsoft.com/office/drawing/2014/main" id="{11936D24-8D9D-433E-8F25-1BF29F6E95F4}"/>
              </a:ext>
            </a:extLst>
          </p:cNvPr>
          <p:cNvSpPr txBox="1">
            <a:spLocks noChangeArrowheads="1"/>
          </p:cNvSpPr>
          <p:nvPr/>
        </p:nvSpPr>
        <p:spPr bwMode="auto">
          <a:xfrm>
            <a:off x="6389688" y="1681163"/>
            <a:ext cx="9350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rgbClr val="FF0000"/>
                </a:solidFill>
                <a:latin typeface="Tahoma" panose="020B0604030504040204" pitchFamily="34" charset="0"/>
                <a:cs typeface="Tahoma" panose="020B0604030504040204" pitchFamily="34" charset="0"/>
              </a:rPr>
              <a:t>rãnh</a:t>
            </a:r>
          </a:p>
        </p:txBody>
      </p:sp>
      <p:sp>
        <p:nvSpPr>
          <p:cNvPr id="16409" name="Text Box 25">
            <a:extLst>
              <a:ext uri="{FF2B5EF4-FFF2-40B4-BE49-F238E27FC236}">
                <a16:creationId xmlns:a16="http://schemas.microsoft.com/office/drawing/2014/main" id="{2B693823-39F2-41FF-B008-CE6A48C5B3C6}"/>
              </a:ext>
            </a:extLst>
          </p:cNvPr>
          <p:cNvSpPr txBox="1">
            <a:spLocks noChangeArrowheads="1"/>
          </p:cNvSpPr>
          <p:nvPr/>
        </p:nvSpPr>
        <p:spPr bwMode="auto">
          <a:xfrm>
            <a:off x="5172075" y="4381500"/>
            <a:ext cx="7921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rgbClr val="FF0000"/>
                </a:solidFill>
                <a:latin typeface="Tahoma" panose="020B0604030504040204" pitchFamily="34" charset="0"/>
                <a:cs typeface="Tahoma" panose="020B0604030504040204" pitchFamily="34" charset="0"/>
              </a:rPr>
              <a:t>trán</a:t>
            </a:r>
          </a:p>
        </p:txBody>
      </p:sp>
      <p:sp>
        <p:nvSpPr>
          <p:cNvPr id="16411" name="Text Box 27">
            <a:extLst>
              <a:ext uri="{FF2B5EF4-FFF2-40B4-BE49-F238E27FC236}">
                <a16:creationId xmlns:a16="http://schemas.microsoft.com/office/drawing/2014/main" id="{27F00D5D-D62B-4303-968C-AE8482C2FC32}"/>
              </a:ext>
            </a:extLst>
          </p:cNvPr>
          <p:cNvSpPr txBox="1">
            <a:spLocks noChangeArrowheads="1"/>
          </p:cNvSpPr>
          <p:nvPr/>
        </p:nvSpPr>
        <p:spPr bwMode="auto">
          <a:xfrm>
            <a:off x="4186238" y="5029200"/>
            <a:ext cx="27130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rgbClr val="FF0000"/>
                </a:solidFill>
                <a:latin typeface="Tahoma" panose="020B0604030504040204" pitchFamily="34" charset="0"/>
                <a:cs typeface="Tahoma" panose="020B0604030504040204" pitchFamily="34" charset="0"/>
              </a:rPr>
              <a:t>thùy thái dương</a:t>
            </a:r>
          </a:p>
        </p:txBody>
      </p:sp>
      <p:sp>
        <p:nvSpPr>
          <p:cNvPr id="16413" name="Text Box 29">
            <a:extLst>
              <a:ext uri="{FF2B5EF4-FFF2-40B4-BE49-F238E27FC236}">
                <a16:creationId xmlns:a16="http://schemas.microsoft.com/office/drawing/2014/main" id="{1E45DAFF-30A0-4D5A-9F4E-D797F5B558CE}"/>
              </a:ext>
            </a:extLst>
          </p:cNvPr>
          <p:cNvSpPr txBox="1">
            <a:spLocks noChangeArrowheads="1"/>
          </p:cNvSpPr>
          <p:nvPr/>
        </p:nvSpPr>
        <p:spPr bwMode="auto">
          <a:xfrm>
            <a:off x="7324725" y="4418013"/>
            <a:ext cx="10445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rgbClr val="FF0000"/>
                </a:solidFill>
                <a:latin typeface="Tahoma" panose="020B0604030504040204" pitchFamily="34" charset="0"/>
                <a:cs typeface="Tahoma" panose="020B0604030504040204" pitchFamily="34" charset="0"/>
              </a:rPr>
              <a:t>đỉnh</a:t>
            </a:r>
          </a:p>
        </p:txBody>
      </p:sp>
      <p:grpSp>
        <p:nvGrpSpPr>
          <p:cNvPr id="19466" name="Group 1">
            <a:extLst>
              <a:ext uri="{FF2B5EF4-FFF2-40B4-BE49-F238E27FC236}">
                <a16:creationId xmlns:a16="http://schemas.microsoft.com/office/drawing/2014/main" id="{5F2537CC-B0D2-462C-A21D-F5C48396B747}"/>
              </a:ext>
            </a:extLst>
          </p:cNvPr>
          <p:cNvGrpSpPr>
            <a:grpSpLocks/>
          </p:cNvGrpSpPr>
          <p:nvPr/>
        </p:nvGrpSpPr>
        <p:grpSpPr bwMode="auto">
          <a:xfrm>
            <a:off x="63500" y="0"/>
            <a:ext cx="3560763" cy="2551113"/>
            <a:chOff x="-80128" y="-488192"/>
            <a:chExt cx="4042528" cy="4116679"/>
          </a:xfrm>
        </p:grpSpPr>
        <p:pic>
          <p:nvPicPr>
            <p:cNvPr id="19478" name="Picture 5" descr="Nao bo nhin tu tren xuong">
              <a:extLst>
                <a:ext uri="{FF2B5EF4-FFF2-40B4-BE49-F238E27FC236}">
                  <a16:creationId xmlns:a16="http://schemas.microsoft.com/office/drawing/2014/main" id="{C68D3078-7FE8-49B7-8B7A-DD9932CAD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32035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Text Box 6">
              <a:extLst>
                <a:ext uri="{FF2B5EF4-FFF2-40B4-BE49-F238E27FC236}">
                  <a16:creationId xmlns:a16="http://schemas.microsoft.com/office/drawing/2014/main" id="{8887FF11-64BF-4448-BBB4-ACCB7C838900}"/>
                </a:ext>
              </a:extLst>
            </p:cNvPr>
            <p:cNvSpPr txBox="1">
              <a:spLocks noChangeArrowheads="1"/>
            </p:cNvSpPr>
            <p:nvPr/>
          </p:nvSpPr>
          <p:spPr bwMode="auto">
            <a:xfrm>
              <a:off x="2339975" y="0"/>
              <a:ext cx="1478244" cy="49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solidFill>
                    <a:schemeClr val="accent2"/>
                  </a:solidFill>
                  <a:latin typeface="Tahoma" panose="020B0604030504040204" pitchFamily="34" charset="0"/>
                  <a:cs typeface="Tahoma" panose="020B0604030504040204" pitchFamily="34" charset="0"/>
                </a:rPr>
                <a:t>Thùy trán</a:t>
              </a:r>
            </a:p>
          </p:txBody>
        </p:sp>
        <p:sp>
          <p:nvSpPr>
            <p:cNvPr id="19480" name="Text Box 7">
              <a:extLst>
                <a:ext uri="{FF2B5EF4-FFF2-40B4-BE49-F238E27FC236}">
                  <a16:creationId xmlns:a16="http://schemas.microsoft.com/office/drawing/2014/main" id="{76833865-06E6-4883-AD88-F3CFE99D4DD4}"/>
                </a:ext>
              </a:extLst>
            </p:cNvPr>
            <p:cNvSpPr txBox="1">
              <a:spLocks noChangeArrowheads="1"/>
            </p:cNvSpPr>
            <p:nvPr/>
          </p:nvSpPr>
          <p:spPr bwMode="auto">
            <a:xfrm>
              <a:off x="2668932" y="654816"/>
              <a:ext cx="792162" cy="84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solidFill>
                    <a:srgbClr val="FF0000"/>
                  </a:solidFill>
                  <a:latin typeface="Tahoma" panose="020B0604030504040204" pitchFamily="34" charset="0"/>
                  <a:cs typeface="Tahoma" panose="020B0604030504040204" pitchFamily="34" charset="0"/>
                </a:rPr>
                <a:t>Khe não</a:t>
              </a:r>
            </a:p>
          </p:txBody>
        </p:sp>
        <p:sp>
          <p:nvSpPr>
            <p:cNvPr id="19481" name="Text Box 16">
              <a:extLst>
                <a:ext uri="{FF2B5EF4-FFF2-40B4-BE49-F238E27FC236}">
                  <a16:creationId xmlns:a16="http://schemas.microsoft.com/office/drawing/2014/main" id="{ED560DC1-FE14-4183-A813-497388096D4D}"/>
                </a:ext>
              </a:extLst>
            </p:cNvPr>
            <p:cNvSpPr txBox="1">
              <a:spLocks noChangeArrowheads="1"/>
            </p:cNvSpPr>
            <p:nvPr/>
          </p:nvSpPr>
          <p:spPr bwMode="auto">
            <a:xfrm>
              <a:off x="2522538" y="2224089"/>
              <a:ext cx="1439862" cy="49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solidFill>
                    <a:schemeClr val="accent2"/>
                  </a:solidFill>
                  <a:latin typeface="Tahoma" panose="020B0604030504040204" pitchFamily="34" charset="0"/>
                  <a:cs typeface="Tahoma" panose="020B0604030504040204" pitchFamily="34" charset="0"/>
                </a:rPr>
                <a:t>Thùy đỉnh</a:t>
              </a:r>
            </a:p>
          </p:txBody>
        </p:sp>
        <p:sp>
          <p:nvSpPr>
            <p:cNvPr id="19482" name="Rectangle 17">
              <a:extLst>
                <a:ext uri="{FF2B5EF4-FFF2-40B4-BE49-F238E27FC236}">
                  <a16:creationId xmlns:a16="http://schemas.microsoft.com/office/drawing/2014/main" id="{48013283-A6AB-468E-933B-FC6DFB97482F}"/>
                </a:ext>
              </a:extLst>
            </p:cNvPr>
            <p:cNvSpPr>
              <a:spLocks noChangeArrowheads="1"/>
            </p:cNvSpPr>
            <p:nvPr/>
          </p:nvSpPr>
          <p:spPr bwMode="auto">
            <a:xfrm>
              <a:off x="2286000" y="2667000"/>
              <a:ext cx="1205119" cy="49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accent2"/>
                  </a:solidFill>
                  <a:latin typeface="Tahoma" panose="020B0604030504040204" pitchFamily="34" charset="0"/>
                  <a:cs typeface="Tahoma" panose="020B0604030504040204" pitchFamily="34" charset="0"/>
                </a:rPr>
                <a:t>Thùy chẩm</a:t>
              </a:r>
            </a:p>
          </p:txBody>
        </p:sp>
        <p:sp>
          <p:nvSpPr>
            <p:cNvPr id="19483" name="Text Box 18">
              <a:extLst>
                <a:ext uri="{FF2B5EF4-FFF2-40B4-BE49-F238E27FC236}">
                  <a16:creationId xmlns:a16="http://schemas.microsoft.com/office/drawing/2014/main" id="{F30F1073-BB7B-48E6-874D-FB38694ED382}"/>
                </a:ext>
              </a:extLst>
            </p:cNvPr>
            <p:cNvSpPr txBox="1">
              <a:spLocks noChangeArrowheads="1"/>
            </p:cNvSpPr>
            <p:nvPr/>
          </p:nvSpPr>
          <p:spPr bwMode="auto">
            <a:xfrm>
              <a:off x="279400" y="2436814"/>
              <a:ext cx="863600" cy="119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solidFill>
                    <a:schemeClr val="accent2"/>
                  </a:solidFill>
                  <a:latin typeface="Tahoma" panose="020B0604030504040204" pitchFamily="34" charset="0"/>
                  <a:cs typeface="Tahoma" panose="020B0604030504040204" pitchFamily="34" charset="0"/>
                </a:rPr>
                <a:t>Khúc cuộn não</a:t>
              </a:r>
            </a:p>
          </p:txBody>
        </p:sp>
        <p:sp>
          <p:nvSpPr>
            <p:cNvPr id="19484" name="Text Box 19">
              <a:extLst>
                <a:ext uri="{FF2B5EF4-FFF2-40B4-BE49-F238E27FC236}">
                  <a16:creationId xmlns:a16="http://schemas.microsoft.com/office/drawing/2014/main" id="{6C8D45E7-AA61-4729-A03D-ECDF99171994}"/>
                </a:ext>
              </a:extLst>
            </p:cNvPr>
            <p:cNvSpPr txBox="1">
              <a:spLocks noChangeArrowheads="1"/>
            </p:cNvSpPr>
            <p:nvPr/>
          </p:nvSpPr>
          <p:spPr bwMode="auto">
            <a:xfrm>
              <a:off x="-80128" y="-488192"/>
              <a:ext cx="1822130" cy="49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solidFill>
                    <a:schemeClr val="accent2"/>
                  </a:solidFill>
                  <a:latin typeface="Tahoma" panose="020B0604030504040204" pitchFamily="34" charset="0"/>
                  <a:cs typeface="Tahoma" panose="020B0604030504040204" pitchFamily="34" charset="0"/>
                </a:rPr>
                <a:t>Rãnh liên bán cầu</a:t>
              </a:r>
            </a:p>
          </p:txBody>
        </p:sp>
        <p:sp>
          <p:nvSpPr>
            <p:cNvPr id="19485" name="Rectangle 32">
              <a:extLst>
                <a:ext uri="{FF2B5EF4-FFF2-40B4-BE49-F238E27FC236}">
                  <a16:creationId xmlns:a16="http://schemas.microsoft.com/office/drawing/2014/main" id="{0541358E-C516-4C3C-B6E7-8DB05DD0F972}"/>
                </a:ext>
              </a:extLst>
            </p:cNvPr>
            <p:cNvSpPr>
              <a:spLocks noChangeArrowheads="1"/>
            </p:cNvSpPr>
            <p:nvPr/>
          </p:nvSpPr>
          <p:spPr bwMode="auto">
            <a:xfrm>
              <a:off x="914400" y="3124201"/>
              <a:ext cx="2417650" cy="48887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latin typeface="Tahoma" panose="020B0604030504040204" pitchFamily="34" charset="0"/>
                  <a:cs typeface="Tahoma" panose="020B0604030504040204" pitchFamily="34" charset="0"/>
                </a:rPr>
                <a:t>Não bộ nhìn từ trên</a:t>
              </a:r>
            </a:p>
          </p:txBody>
        </p:sp>
      </p:grpSp>
      <p:sp>
        <p:nvSpPr>
          <p:cNvPr id="19467" name="Rectangle 33">
            <a:extLst>
              <a:ext uri="{FF2B5EF4-FFF2-40B4-BE49-F238E27FC236}">
                <a16:creationId xmlns:a16="http://schemas.microsoft.com/office/drawing/2014/main" id="{BD6AEC81-A477-401B-930E-91B638F266F9}"/>
              </a:ext>
            </a:extLst>
          </p:cNvPr>
          <p:cNvSpPr>
            <a:spLocks noChangeArrowheads="1"/>
          </p:cNvSpPr>
          <p:nvPr/>
        </p:nvSpPr>
        <p:spPr bwMode="auto">
          <a:xfrm>
            <a:off x="2006600" y="4629150"/>
            <a:ext cx="2039938" cy="4000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latin typeface="Tahoma" panose="020B0604030504040204" pitchFamily="34" charset="0"/>
                <a:cs typeface="Tahoma" panose="020B0604030504040204" pitchFamily="34" charset="0"/>
              </a:rPr>
              <a:t>Bán cầu não trái</a:t>
            </a:r>
          </a:p>
        </p:txBody>
      </p:sp>
      <p:sp>
        <p:nvSpPr>
          <p:cNvPr id="29" name="Line 9">
            <a:extLst>
              <a:ext uri="{FF2B5EF4-FFF2-40B4-BE49-F238E27FC236}">
                <a16:creationId xmlns:a16="http://schemas.microsoft.com/office/drawing/2014/main" id="{B05E5621-8C3D-4070-97C8-27D7518491B7}"/>
              </a:ext>
            </a:extLst>
          </p:cNvPr>
          <p:cNvSpPr>
            <a:spLocks noChangeShapeType="1"/>
          </p:cNvSpPr>
          <p:nvPr/>
        </p:nvSpPr>
        <p:spPr bwMode="auto">
          <a:xfrm flipH="1">
            <a:off x="4135438" y="0"/>
            <a:ext cx="9525" cy="7143750"/>
          </a:xfrm>
          <a:prstGeom prst="line">
            <a:avLst/>
          </a:prstGeom>
          <a:ln>
            <a:headEnd/>
            <a:tailEnd/>
          </a:ln>
        </p:spPr>
        <p:style>
          <a:lnRef idx="3">
            <a:schemeClr val="accent4"/>
          </a:lnRef>
          <a:fillRef idx="0">
            <a:schemeClr val="accent4"/>
          </a:fillRef>
          <a:effectRef idx="2">
            <a:schemeClr val="accent4"/>
          </a:effectRef>
          <a:fontRef idx="minor">
            <a:schemeClr val="tx1"/>
          </a:fontRef>
        </p:style>
        <p:txBody>
          <a:bodyPr/>
          <a:lstStyle/>
          <a:p>
            <a:pPr>
              <a:defRPr/>
            </a:pPr>
            <a:endParaRPr lang="en-US"/>
          </a:p>
        </p:txBody>
      </p:sp>
      <p:pic>
        <p:nvPicPr>
          <p:cNvPr id="19469" name="Picture 9" descr="Slide4">
            <a:extLst>
              <a:ext uri="{FF2B5EF4-FFF2-40B4-BE49-F238E27FC236}">
                <a16:creationId xmlns:a16="http://schemas.microsoft.com/office/drawing/2014/main" id="{C3527C1E-72A3-4AD9-9E37-0C5127F1EC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2856" r="26141"/>
          <a:stretch>
            <a:fillRect/>
          </a:stretch>
        </p:blipFill>
        <p:spPr bwMode="auto">
          <a:xfrm>
            <a:off x="12700" y="5207000"/>
            <a:ext cx="40608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Rectangle 1">
            <a:extLst>
              <a:ext uri="{FF2B5EF4-FFF2-40B4-BE49-F238E27FC236}">
                <a16:creationId xmlns:a16="http://schemas.microsoft.com/office/drawing/2014/main" id="{B2D13D2D-ECAC-4127-A55F-38C7A831EE39}"/>
              </a:ext>
            </a:extLst>
          </p:cNvPr>
          <p:cNvSpPr>
            <a:spLocks noChangeArrowheads="1"/>
          </p:cNvSpPr>
          <p:nvPr/>
        </p:nvSpPr>
        <p:spPr bwMode="auto">
          <a:xfrm>
            <a:off x="4406900" y="45053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a:latin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2D31745-CB22-462F-B1C4-FE0C8875A537}"/>
              </a:ext>
            </a:extLst>
          </p:cNvPr>
          <p:cNvSpPr txBox="1">
            <a:spLocks noChangeArrowheads="1"/>
          </p:cNvSpPr>
          <p:nvPr/>
        </p:nvSpPr>
        <p:spPr bwMode="auto">
          <a:xfrm>
            <a:off x="6224588" y="6027738"/>
            <a:ext cx="176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rPr>
              <a:t>chất trắng</a:t>
            </a:r>
          </a:p>
        </p:txBody>
      </p:sp>
      <p:sp>
        <p:nvSpPr>
          <p:cNvPr id="5" name="TextBox 4">
            <a:extLst>
              <a:ext uri="{FF2B5EF4-FFF2-40B4-BE49-F238E27FC236}">
                <a16:creationId xmlns:a16="http://schemas.microsoft.com/office/drawing/2014/main" id="{6921DB1F-3F3E-4907-8347-32DBBFB6D9AC}"/>
              </a:ext>
            </a:extLst>
          </p:cNvPr>
          <p:cNvSpPr txBox="1">
            <a:spLocks noChangeArrowheads="1"/>
          </p:cNvSpPr>
          <p:nvPr/>
        </p:nvSpPr>
        <p:spPr bwMode="auto">
          <a:xfrm>
            <a:off x="5524500" y="1635125"/>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rPr>
              <a:t>1</a:t>
            </a:r>
          </a:p>
        </p:txBody>
      </p:sp>
      <p:sp>
        <p:nvSpPr>
          <p:cNvPr id="6" name="TextBox 5">
            <a:extLst>
              <a:ext uri="{FF2B5EF4-FFF2-40B4-BE49-F238E27FC236}">
                <a16:creationId xmlns:a16="http://schemas.microsoft.com/office/drawing/2014/main" id="{E721F956-2CCD-404A-96E1-D2E5D7D48D36}"/>
              </a:ext>
            </a:extLst>
          </p:cNvPr>
          <p:cNvSpPr txBox="1">
            <a:spLocks noChangeArrowheads="1"/>
          </p:cNvSpPr>
          <p:nvPr/>
        </p:nvSpPr>
        <p:spPr bwMode="auto">
          <a:xfrm>
            <a:off x="6799263" y="5961063"/>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rPr>
              <a:t>6</a:t>
            </a:r>
          </a:p>
        </p:txBody>
      </p:sp>
      <p:sp>
        <p:nvSpPr>
          <p:cNvPr id="38" name="TextBox 37">
            <a:extLst>
              <a:ext uri="{FF2B5EF4-FFF2-40B4-BE49-F238E27FC236}">
                <a16:creationId xmlns:a16="http://schemas.microsoft.com/office/drawing/2014/main" id="{480515F2-BC55-4C07-8B22-E8C7C4C92522}"/>
              </a:ext>
            </a:extLst>
          </p:cNvPr>
          <p:cNvSpPr txBox="1">
            <a:spLocks noChangeArrowheads="1"/>
          </p:cNvSpPr>
          <p:nvPr/>
        </p:nvSpPr>
        <p:spPr bwMode="auto">
          <a:xfrm>
            <a:off x="6608763" y="1644650"/>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rPr>
              <a:t>2</a:t>
            </a:r>
          </a:p>
        </p:txBody>
      </p:sp>
      <p:sp>
        <p:nvSpPr>
          <p:cNvPr id="39" name="TextBox 38">
            <a:extLst>
              <a:ext uri="{FF2B5EF4-FFF2-40B4-BE49-F238E27FC236}">
                <a16:creationId xmlns:a16="http://schemas.microsoft.com/office/drawing/2014/main" id="{C9C03D23-0309-4EFF-89B2-99E6BC2AD041}"/>
              </a:ext>
            </a:extLst>
          </p:cNvPr>
          <p:cNvSpPr txBox="1">
            <a:spLocks noChangeArrowheads="1"/>
          </p:cNvSpPr>
          <p:nvPr/>
        </p:nvSpPr>
        <p:spPr bwMode="auto">
          <a:xfrm>
            <a:off x="5356225" y="4430713"/>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rPr>
              <a:t>3</a:t>
            </a:r>
          </a:p>
        </p:txBody>
      </p:sp>
      <p:sp>
        <p:nvSpPr>
          <p:cNvPr id="40" name="TextBox 39">
            <a:extLst>
              <a:ext uri="{FF2B5EF4-FFF2-40B4-BE49-F238E27FC236}">
                <a16:creationId xmlns:a16="http://schemas.microsoft.com/office/drawing/2014/main" id="{2FD8A76B-8074-4A6F-9049-6E788BED74DD}"/>
              </a:ext>
            </a:extLst>
          </p:cNvPr>
          <p:cNvSpPr txBox="1">
            <a:spLocks noChangeArrowheads="1"/>
          </p:cNvSpPr>
          <p:nvPr/>
        </p:nvSpPr>
        <p:spPr bwMode="auto">
          <a:xfrm>
            <a:off x="7485063" y="4410075"/>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rPr>
              <a:t>4</a:t>
            </a:r>
          </a:p>
        </p:txBody>
      </p:sp>
      <p:sp>
        <p:nvSpPr>
          <p:cNvPr id="41" name="TextBox 40">
            <a:extLst>
              <a:ext uri="{FF2B5EF4-FFF2-40B4-BE49-F238E27FC236}">
                <a16:creationId xmlns:a16="http://schemas.microsoft.com/office/drawing/2014/main" id="{D09B4408-5A10-472D-8668-8EF96952C5E0}"/>
              </a:ext>
            </a:extLst>
          </p:cNvPr>
          <p:cNvSpPr txBox="1">
            <a:spLocks noChangeArrowheads="1"/>
          </p:cNvSpPr>
          <p:nvPr/>
        </p:nvSpPr>
        <p:spPr bwMode="auto">
          <a:xfrm>
            <a:off x="5334000" y="5029200"/>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404"/>
                                        </p:tgtEl>
                                        <p:attrNameLst>
                                          <p:attrName>style.visibility</p:attrName>
                                        </p:attrNameLst>
                                      </p:cBhvr>
                                      <p:to>
                                        <p:strVal val="visible"/>
                                      </p:to>
                                    </p:set>
                                    <p:animEffect transition="in" filter="randombar(horizontal)">
                                      <p:cBhvr>
                                        <p:cTn id="12" dur="500"/>
                                        <p:tgtEl>
                                          <p:spTgt spid="164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38"/>
                                        </p:tgtEl>
                                      </p:cBhvr>
                                    </p:animEffect>
                                    <p:set>
                                      <p:cBhvr>
                                        <p:cTn id="17" dur="1" fill="hold">
                                          <p:stCondLst>
                                            <p:cond delay="499"/>
                                          </p:stCondLst>
                                        </p:cTn>
                                        <p:tgtEl>
                                          <p:spTgt spid="3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40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grpId="0" nodeType="clickEffect">
                                  <p:stCondLst>
                                    <p:cond delay="0"/>
                                  </p:stCondLst>
                                  <p:childTnLst>
                                    <p:animEffect transition="out" filter="fade">
                                      <p:cBhvr>
                                        <p:cTn id="25" dur="500"/>
                                        <p:tgtEl>
                                          <p:spTgt spid="39"/>
                                        </p:tgtEl>
                                      </p:cBhvr>
                                    </p:animEffect>
                                    <p:set>
                                      <p:cBhvr>
                                        <p:cTn id="26" dur="1" fill="hold">
                                          <p:stCondLst>
                                            <p:cond delay="499"/>
                                          </p:stCondLst>
                                        </p:cTn>
                                        <p:tgtEl>
                                          <p:spTgt spid="3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0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grpId="0" nodeType="clickEffect">
                                  <p:stCondLst>
                                    <p:cond delay="0"/>
                                  </p:stCondLst>
                                  <p:childTnLst>
                                    <p:animEffect transition="out" filter="fade">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413"/>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grpId="0" nodeType="clickEffect">
                                  <p:stCondLst>
                                    <p:cond delay="0"/>
                                  </p:stCondLst>
                                  <p:childTnLst>
                                    <p:animEffect transition="out" filter="fade">
                                      <p:cBhvr>
                                        <p:cTn id="43" dur="500"/>
                                        <p:tgtEl>
                                          <p:spTgt spid="41"/>
                                        </p:tgtEl>
                                      </p:cBhvr>
                                    </p:animEffect>
                                    <p:set>
                                      <p:cBhvr>
                                        <p:cTn id="44" dur="1" fill="hold">
                                          <p:stCondLst>
                                            <p:cond delay="499"/>
                                          </p:stCondLst>
                                        </p:cTn>
                                        <p:tgtEl>
                                          <p:spTgt spid="41"/>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41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xit" presetSubtype="0" fill="hold" grpId="0" nodeType="clickEffect">
                                  <p:stCondLst>
                                    <p:cond delay="0"/>
                                  </p:stCondLst>
                                  <p:childTnLst>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4" grpId="0"/>
      <p:bldP spid="16407" grpId="0"/>
      <p:bldP spid="16409" grpId="0"/>
      <p:bldP spid="16411" grpId="0"/>
      <p:bldP spid="16413" grpId="0"/>
      <p:bldP spid="4" grpId="0"/>
      <p:bldP spid="5" grpId="0"/>
      <p:bldP spid="6"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a:extLst>
              <a:ext uri="{FF2B5EF4-FFF2-40B4-BE49-F238E27FC236}">
                <a16:creationId xmlns:a16="http://schemas.microsoft.com/office/drawing/2014/main" id="{C4F046E4-73D2-4908-A0D4-745ED5922B52}"/>
              </a:ext>
            </a:extLst>
          </p:cNvPr>
          <p:cNvGraphicFramePr>
            <a:graphicFrameLocks noGrp="1" noChangeAspect="1"/>
          </p:cNvGraphicFramePr>
          <p:nvPr>
            <p:ph/>
          </p:nvPr>
        </p:nvGraphicFramePr>
        <p:xfrm>
          <a:off x="2574925" y="681038"/>
          <a:ext cx="3708400" cy="4633912"/>
        </p:xfrm>
        <a:graphic>
          <a:graphicData uri="http://schemas.openxmlformats.org/presentationml/2006/ole">
            <mc:AlternateContent xmlns:mc="http://schemas.openxmlformats.org/markup-compatibility/2006">
              <mc:Choice xmlns:v="urn:schemas-microsoft-com:vml" Requires="v">
                <p:oleObj spid="_x0000_s20516" name="Image" r:id="rId3" imgW="4431746" imgH="5371429" progId="Photoshop.Image.7">
                  <p:embed/>
                </p:oleObj>
              </mc:Choice>
              <mc:Fallback>
                <p:oleObj name="Image" r:id="rId3" imgW="4431746" imgH="5371429" progId="Photoshop.Image.7">
                  <p:embed/>
                  <p:pic>
                    <p:nvPicPr>
                      <p:cNvPr id="0" name="Object 2"/>
                      <p:cNvPicPr>
                        <a:picLocks noGrp="1"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4925" y="681038"/>
                        <a:ext cx="3708400" cy="46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5" name="Freeform 3">
            <a:extLst>
              <a:ext uri="{FF2B5EF4-FFF2-40B4-BE49-F238E27FC236}">
                <a16:creationId xmlns:a16="http://schemas.microsoft.com/office/drawing/2014/main" id="{97B4320D-2569-4B6E-B349-F8351932374F}"/>
              </a:ext>
            </a:extLst>
          </p:cNvPr>
          <p:cNvSpPr>
            <a:spLocks/>
          </p:cNvSpPr>
          <p:nvPr/>
        </p:nvSpPr>
        <p:spPr bwMode="auto">
          <a:xfrm>
            <a:off x="2667000" y="685800"/>
            <a:ext cx="3408363" cy="2317750"/>
          </a:xfrm>
          <a:custGeom>
            <a:avLst/>
            <a:gdLst>
              <a:gd name="T0" fmla="*/ 783769502 w 2147"/>
              <a:gd name="T1" fmla="*/ 2147483647 h 1460"/>
              <a:gd name="T2" fmla="*/ 1071067357 w 2147"/>
              <a:gd name="T3" fmla="*/ 2147483647 h 1460"/>
              <a:gd name="T4" fmla="*/ 1464211790 w 2147"/>
              <a:gd name="T5" fmla="*/ 2147483647 h 1460"/>
              <a:gd name="T6" fmla="*/ 1822074030 w 2147"/>
              <a:gd name="T7" fmla="*/ 2147483647 h 1460"/>
              <a:gd name="T8" fmla="*/ 2147483647 w 2147"/>
              <a:gd name="T9" fmla="*/ 2147483647 h 1460"/>
              <a:gd name="T10" fmla="*/ 2147483647 w 2147"/>
              <a:gd name="T11" fmla="*/ 2147483647 h 1460"/>
              <a:gd name="T12" fmla="*/ 2147483647 w 2147"/>
              <a:gd name="T13" fmla="*/ 2147483647 h 1460"/>
              <a:gd name="T14" fmla="*/ 2147483647 w 2147"/>
              <a:gd name="T15" fmla="*/ 2147483647 h 1460"/>
              <a:gd name="T16" fmla="*/ 2147483647 w 2147"/>
              <a:gd name="T17" fmla="*/ 2147483647 h 1460"/>
              <a:gd name="T18" fmla="*/ 2147483647 w 2147"/>
              <a:gd name="T19" fmla="*/ 2147483647 h 1460"/>
              <a:gd name="T20" fmla="*/ 2147483647 w 2147"/>
              <a:gd name="T21" fmla="*/ 2147483647 h 1460"/>
              <a:gd name="T22" fmla="*/ 2147483647 w 2147"/>
              <a:gd name="T23" fmla="*/ 2147483647 h 1460"/>
              <a:gd name="T24" fmla="*/ 2147483647 w 2147"/>
              <a:gd name="T25" fmla="*/ 2147483647 h 1460"/>
              <a:gd name="T26" fmla="*/ 2147483647 w 2147"/>
              <a:gd name="T27" fmla="*/ 2147483647 h 1460"/>
              <a:gd name="T28" fmla="*/ 2147483647 w 2147"/>
              <a:gd name="T29" fmla="*/ 2147483647 h 1460"/>
              <a:gd name="T30" fmla="*/ 2147483647 w 2147"/>
              <a:gd name="T31" fmla="*/ 2147483647 h 1460"/>
              <a:gd name="T32" fmla="*/ 2147483647 w 2147"/>
              <a:gd name="T33" fmla="*/ 2147483647 h 1460"/>
              <a:gd name="T34" fmla="*/ 2147483647 w 2147"/>
              <a:gd name="T35" fmla="*/ 2147483647 h 1460"/>
              <a:gd name="T36" fmla="*/ 2147483647 w 2147"/>
              <a:gd name="T37" fmla="*/ 2147483647 h 1460"/>
              <a:gd name="T38" fmla="*/ 2147483647 w 2147"/>
              <a:gd name="T39" fmla="*/ 2147173125 h 1460"/>
              <a:gd name="T40" fmla="*/ 2147483647 w 2147"/>
              <a:gd name="T41" fmla="*/ 1905238125 h 1460"/>
              <a:gd name="T42" fmla="*/ 2147483647 w 2147"/>
              <a:gd name="T43" fmla="*/ 1640622513 h 1460"/>
              <a:gd name="T44" fmla="*/ 2147483647 w 2147"/>
              <a:gd name="T45" fmla="*/ 1471771250 h 1460"/>
              <a:gd name="T46" fmla="*/ 2147483647 w 2147"/>
              <a:gd name="T47" fmla="*/ 1345763438 h 1460"/>
              <a:gd name="T48" fmla="*/ 2147483647 w 2147"/>
              <a:gd name="T49" fmla="*/ 1179433125 h 1460"/>
              <a:gd name="T50" fmla="*/ 2147483647 w 2147"/>
              <a:gd name="T51" fmla="*/ 1013102813 h 1460"/>
              <a:gd name="T52" fmla="*/ 2147483647 w 2147"/>
              <a:gd name="T53" fmla="*/ 919857825 h 1460"/>
              <a:gd name="T54" fmla="*/ 2147483647 w 2147"/>
              <a:gd name="T55" fmla="*/ 793850013 h 1460"/>
              <a:gd name="T56" fmla="*/ 2147483647 w 2147"/>
              <a:gd name="T57" fmla="*/ 604837500 h 1460"/>
              <a:gd name="T58" fmla="*/ 2147483647 w 2147"/>
              <a:gd name="T59" fmla="*/ 481350638 h 1460"/>
              <a:gd name="T60" fmla="*/ 2147483647 w 2147"/>
              <a:gd name="T61" fmla="*/ 400705638 h 1460"/>
              <a:gd name="T62" fmla="*/ 2147483647 w 2147"/>
              <a:gd name="T63" fmla="*/ 287297813 h 1460"/>
              <a:gd name="T64" fmla="*/ 2147483647 w 2147"/>
              <a:gd name="T65" fmla="*/ 241935000 h 1460"/>
              <a:gd name="T66" fmla="*/ 2147483647 w 2147"/>
              <a:gd name="T67" fmla="*/ 37803138 h 1460"/>
              <a:gd name="T68" fmla="*/ 2147483647 w 2147"/>
              <a:gd name="T69" fmla="*/ 7561263 h 1460"/>
              <a:gd name="T70" fmla="*/ 2147483647 w 2147"/>
              <a:gd name="T71" fmla="*/ 73085325 h 1460"/>
              <a:gd name="T72" fmla="*/ 2147483647 w 2147"/>
              <a:gd name="T73" fmla="*/ 196572188 h 1460"/>
              <a:gd name="T74" fmla="*/ 2147483647 w 2147"/>
              <a:gd name="T75" fmla="*/ 325100950 h 1460"/>
              <a:gd name="T76" fmla="*/ 2147483647 w 2147"/>
              <a:gd name="T77" fmla="*/ 196572188 h 1460"/>
              <a:gd name="T78" fmla="*/ 2147483647 w 2147"/>
              <a:gd name="T79" fmla="*/ 15120938 h 1460"/>
              <a:gd name="T80" fmla="*/ 2147483647 w 2147"/>
              <a:gd name="T81" fmla="*/ 30241875 h 1460"/>
              <a:gd name="T82" fmla="*/ 2147483647 w 2147"/>
              <a:gd name="T83" fmla="*/ 52924075 h 1460"/>
              <a:gd name="T84" fmla="*/ 2074089692 w 2147"/>
              <a:gd name="T85" fmla="*/ 73085325 h 1460"/>
              <a:gd name="T86" fmla="*/ 1849794959 w 2147"/>
              <a:gd name="T87" fmla="*/ 113407825 h 1460"/>
              <a:gd name="T88" fmla="*/ 1680945259 w 2147"/>
              <a:gd name="T89" fmla="*/ 186491563 h 1460"/>
              <a:gd name="T90" fmla="*/ 1648182429 w 2147"/>
              <a:gd name="T91" fmla="*/ 226814063 h 1460"/>
              <a:gd name="T92" fmla="*/ 1484373043 w 2147"/>
              <a:gd name="T93" fmla="*/ 279738138 h 1460"/>
              <a:gd name="T94" fmla="*/ 1313002393 w 2147"/>
              <a:gd name="T95" fmla="*/ 423386250 h 1460"/>
              <a:gd name="T96" fmla="*/ 1194554238 w 2147"/>
              <a:gd name="T97" fmla="*/ 476310325 h 1460"/>
              <a:gd name="T98" fmla="*/ 1101309237 w 2147"/>
              <a:gd name="T99" fmla="*/ 559474688 h 1460"/>
              <a:gd name="T100" fmla="*/ 960180466 w 2147"/>
              <a:gd name="T101" fmla="*/ 710684063 h 1460"/>
              <a:gd name="T102" fmla="*/ 849293575 w 2147"/>
              <a:gd name="T103" fmla="*/ 866933750 h 1460"/>
              <a:gd name="T104" fmla="*/ 738406683 w 2147"/>
              <a:gd name="T105" fmla="*/ 1033264063 h 1460"/>
              <a:gd name="T106" fmla="*/ 630039155 w 2147"/>
              <a:gd name="T107" fmla="*/ 1199594375 h 1460"/>
              <a:gd name="T108" fmla="*/ 594756962 w 2147"/>
              <a:gd name="T109" fmla="*/ 1408768138 h 1460"/>
              <a:gd name="T110" fmla="*/ 315020371 w 2147"/>
              <a:gd name="T111" fmla="*/ 2124492513 h 1460"/>
              <a:gd name="T112" fmla="*/ 201612530 w 2147"/>
              <a:gd name="T113" fmla="*/ 2147483647 h 1460"/>
              <a:gd name="T114" fmla="*/ 118448155 w 2147"/>
              <a:gd name="T115" fmla="*/ 2147483647 h 1460"/>
              <a:gd name="T116" fmla="*/ 35282193 w 2147"/>
              <a:gd name="T117" fmla="*/ 2147483647 h 1460"/>
              <a:gd name="T118" fmla="*/ 322580047 w 2147"/>
              <a:gd name="T119" fmla="*/ 2147483647 h 1460"/>
              <a:gd name="T120" fmla="*/ 723285744 w 2147"/>
              <a:gd name="T121" fmla="*/ 2147483647 h 14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7" h="1460">
                <a:moveTo>
                  <a:pt x="311" y="1206"/>
                </a:moveTo>
                <a:cubicBezTo>
                  <a:pt x="356" y="1224"/>
                  <a:pt x="378" y="1286"/>
                  <a:pt x="425" y="1296"/>
                </a:cubicBezTo>
                <a:cubicBezTo>
                  <a:pt x="462" y="1283"/>
                  <a:pt x="593" y="1278"/>
                  <a:pt x="581" y="1278"/>
                </a:cubicBezTo>
                <a:cubicBezTo>
                  <a:pt x="636" y="1280"/>
                  <a:pt x="666" y="1251"/>
                  <a:pt x="723" y="1254"/>
                </a:cubicBezTo>
                <a:cubicBezTo>
                  <a:pt x="755" y="1261"/>
                  <a:pt x="887" y="1248"/>
                  <a:pt x="911" y="1296"/>
                </a:cubicBezTo>
                <a:cubicBezTo>
                  <a:pt x="959" y="1308"/>
                  <a:pt x="979" y="1349"/>
                  <a:pt x="1010" y="1356"/>
                </a:cubicBezTo>
                <a:cubicBezTo>
                  <a:pt x="1041" y="1363"/>
                  <a:pt x="1069" y="1326"/>
                  <a:pt x="1097" y="1341"/>
                </a:cubicBezTo>
                <a:cubicBezTo>
                  <a:pt x="1125" y="1356"/>
                  <a:pt x="1144" y="1432"/>
                  <a:pt x="1175" y="1446"/>
                </a:cubicBezTo>
                <a:cubicBezTo>
                  <a:pt x="1206" y="1460"/>
                  <a:pt x="1246" y="1452"/>
                  <a:pt x="1283" y="1428"/>
                </a:cubicBezTo>
                <a:cubicBezTo>
                  <a:pt x="1320" y="1404"/>
                  <a:pt x="1359" y="1328"/>
                  <a:pt x="1397" y="1302"/>
                </a:cubicBezTo>
                <a:cubicBezTo>
                  <a:pt x="1435" y="1276"/>
                  <a:pt x="1474" y="1279"/>
                  <a:pt x="1511" y="1272"/>
                </a:cubicBezTo>
                <a:cubicBezTo>
                  <a:pt x="1548" y="1265"/>
                  <a:pt x="1582" y="1263"/>
                  <a:pt x="1619" y="1260"/>
                </a:cubicBezTo>
                <a:cubicBezTo>
                  <a:pt x="1656" y="1257"/>
                  <a:pt x="1693" y="1260"/>
                  <a:pt x="1733" y="1254"/>
                </a:cubicBezTo>
                <a:cubicBezTo>
                  <a:pt x="1773" y="1248"/>
                  <a:pt x="1827" y="1256"/>
                  <a:pt x="1859" y="1227"/>
                </a:cubicBezTo>
                <a:cubicBezTo>
                  <a:pt x="1891" y="1198"/>
                  <a:pt x="1904" y="1103"/>
                  <a:pt x="1922" y="1077"/>
                </a:cubicBezTo>
                <a:cubicBezTo>
                  <a:pt x="1940" y="1051"/>
                  <a:pt x="1952" y="1086"/>
                  <a:pt x="1970" y="1071"/>
                </a:cubicBezTo>
                <a:cubicBezTo>
                  <a:pt x="1988" y="1056"/>
                  <a:pt x="2012" y="999"/>
                  <a:pt x="2033" y="984"/>
                </a:cubicBezTo>
                <a:cubicBezTo>
                  <a:pt x="2054" y="969"/>
                  <a:pt x="2083" y="992"/>
                  <a:pt x="2099" y="981"/>
                </a:cubicBezTo>
                <a:cubicBezTo>
                  <a:pt x="2115" y="970"/>
                  <a:pt x="2131" y="941"/>
                  <a:pt x="2131" y="920"/>
                </a:cubicBezTo>
                <a:cubicBezTo>
                  <a:pt x="2147" y="895"/>
                  <a:pt x="2106" y="880"/>
                  <a:pt x="2099" y="852"/>
                </a:cubicBezTo>
                <a:cubicBezTo>
                  <a:pt x="2088" y="825"/>
                  <a:pt x="2080" y="789"/>
                  <a:pt x="2066" y="756"/>
                </a:cubicBezTo>
                <a:cubicBezTo>
                  <a:pt x="2052" y="723"/>
                  <a:pt x="2027" y="680"/>
                  <a:pt x="2015" y="651"/>
                </a:cubicBezTo>
                <a:cubicBezTo>
                  <a:pt x="2003" y="622"/>
                  <a:pt x="2002" y="603"/>
                  <a:pt x="1995" y="584"/>
                </a:cubicBezTo>
                <a:cubicBezTo>
                  <a:pt x="1988" y="565"/>
                  <a:pt x="1983" y="553"/>
                  <a:pt x="1973" y="534"/>
                </a:cubicBezTo>
                <a:cubicBezTo>
                  <a:pt x="1963" y="515"/>
                  <a:pt x="1947" y="490"/>
                  <a:pt x="1937" y="468"/>
                </a:cubicBezTo>
                <a:cubicBezTo>
                  <a:pt x="1927" y="446"/>
                  <a:pt x="1920" y="419"/>
                  <a:pt x="1911" y="402"/>
                </a:cubicBezTo>
                <a:cubicBezTo>
                  <a:pt x="1902" y="385"/>
                  <a:pt x="1894" y="380"/>
                  <a:pt x="1883" y="365"/>
                </a:cubicBezTo>
                <a:cubicBezTo>
                  <a:pt x="1872" y="350"/>
                  <a:pt x="1858" y="336"/>
                  <a:pt x="1844" y="315"/>
                </a:cubicBezTo>
                <a:cubicBezTo>
                  <a:pt x="1830" y="294"/>
                  <a:pt x="1809" y="261"/>
                  <a:pt x="1796" y="240"/>
                </a:cubicBezTo>
                <a:cubicBezTo>
                  <a:pt x="1783" y="219"/>
                  <a:pt x="1778" y="204"/>
                  <a:pt x="1766" y="191"/>
                </a:cubicBezTo>
                <a:cubicBezTo>
                  <a:pt x="1754" y="178"/>
                  <a:pt x="1753" y="172"/>
                  <a:pt x="1725" y="159"/>
                </a:cubicBezTo>
                <a:cubicBezTo>
                  <a:pt x="1697" y="146"/>
                  <a:pt x="1633" y="124"/>
                  <a:pt x="1601" y="114"/>
                </a:cubicBezTo>
                <a:cubicBezTo>
                  <a:pt x="1569" y="104"/>
                  <a:pt x="1576" y="113"/>
                  <a:pt x="1536" y="96"/>
                </a:cubicBezTo>
                <a:cubicBezTo>
                  <a:pt x="1496" y="15"/>
                  <a:pt x="1410" y="29"/>
                  <a:pt x="1361" y="15"/>
                </a:cubicBezTo>
                <a:cubicBezTo>
                  <a:pt x="1317" y="0"/>
                  <a:pt x="1302" y="1"/>
                  <a:pt x="1274" y="3"/>
                </a:cubicBezTo>
                <a:cubicBezTo>
                  <a:pt x="1246" y="5"/>
                  <a:pt x="1211" y="17"/>
                  <a:pt x="1194" y="29"/>
                </a:cubicBezTo>
                <a:cubicBezTo>
                  <a:pt x="1177" y="41"/>
                  <a:pt x="1180" y="61"/>
                  <a:pt x="1169" y="78"/>
                </a:cubicBezTo>
                <a:cubicBezTo>
                  <a:pt x="1158" y="95"/>
                  <a:pt x="1145" y="129"/>
                  <a:pt x="1127" y="129"/>
                </a:cubicBezTo>
                <a:cubicBezTo>
                  <a:pt x="1110" y="131"/>
                  <a:pt x="1081" y="92"/>
                  <a:pt x="1061" y="78"/>
                </a:cubicBezTo>
                <a:cubicBezTo>
                  <a:pt x="1049" y="51"/>
                  <a:pt x="999" y="16"/>
                  <a:pt x="962" y="6"/>
                </a:cubicBezTo>
                <a:cubicBezTo>
                  <a:pt x="947" y="10"/>
                  <a:pt x="929" y="7"/>
                  <a:pt x="915" y="12"/>
                </a:cubicBezTo>
                <a:cubicBezTo>
                  <a:pt x="899" y="19"/>
                  <a:pt x="886" y="21"/>
                  <a:pt x="869" y="21"/>
                </a:cubicBezTo>
                <a:cubicBezTo>
                  <a:pt x="855" y="25"/>
                  <a:pt x="848" y="22"/>
                  <a:pt x="823" y="29"/>
                </a:cubicBezTo>
                <a:cubicBezTo>
                  <a:pt x="801" y="33"/>
                  <a:pt x="760" y="37"/>
                  <a:pt x="734" y="45"/>
                </a:cubicBezTo>
                <a:cubicBezTo>
                  <a:pt x="726" y="51"/>
                  <a:pt x="672" y="67"/>
                  <a:pt x="667" y="74"/>
                </a:cubicBezTo>
                <a:cubicBezTo>
                  <a:pt x="660" y="84"/>
                  <a:pt x="668" y="86"/>
                  <a:pt x="654" y="90"/>
                </a:cubicBezTo>
                <a:cubicBezTo>
                  <a:pt x="630" y="96"/>
                  <a:pt x="613" y="105"/>
                  <a:pt x="589" y="111"/>
                </a:cubicBezTo>
                <a:cubicBezTo>
                  <a:pt x="569" y="123"/>
                  <a:pt x="540" y="155"/>
                  <a:pt x="521" y="168"/>
                </a:cubicBezTo>
                <a:cubicBezTo>
                  <a:pt x="502" y="181"/>
                  <a:pt x="488" y="180"/>
                  <a:pt x="474" y="189"/>
                </a:cubicBezTo>
                <a:cubicBezTo>
                  <a:pt x="423" y="248"/>
                  <a:pt x="503" y="159"/>
                  <a:pt x="437" y="222"/>
                </a:cubicBezTo>
                <a:cubicBezTo>
                  <a:pt x="415" y="244"/>
                  <a:pt x="409" y="268"/>
                  <a:pt x="381" y="282"/>
                </a:cubicBezTo>
                <a:cubicBezTo>
                  <a:pt x="366" y="303"/>
                  <a:pt x="351" y="323"/>
                  <a:pt x="337" y="344"/>
                </a:cubicBezTo>
                <a:cubicBezTo>
                  <a:pt x="323" y="366"/>
                  <a:pt x="308" y="388"/>
                  <a:pt x="293" y="410"/>
                </a:cubicBezTo>
                <a:cubicBezTo>
                  <a:pt x="284" y="433"/>
                  <a:pt x="267" y="456"/>
                  <a:pt x="250" y="476"/>
                </a:cubicBezTo>
                <a:cubicBezTo>
                  <a:pt x="242" y="503"/>
                  <a:pt x="247" y="532"/>
                  <a:pt x="236" y="559"/>
                </a:cubicBezTo>
                <a:cubicBezTo>
                  <a:pt x="215" y="620"/>
                  <a:pt x="156" y="767"/>
                  <a:pt x="125" y="843"/>
                </a:cubicBezTo>
                <a:cubicBezTo>
                  <a:pt x="104" y="902"/>
                  <a:pt x="93" y="883"/>
                  <a:pt x="80" y="912"/>
                </a:cubicBezTo>
                <a:cubicBezTo>
                  <a:pt x="67" y="941"/>
                  <a:pt x="58" y="988"/>
                  <a:pt x="47" y="1014"/>
                </a:cubicBezTo>
                <a:cubicBezTo>
                  <a:pt x="36" y="1040"/>
                  <a:pt x="0" y="1061"/>
                  <a:pt x="14" y="1071"/>
                </a:cubicBezTo>
                <a:cubicBezTo>
                  <a:pt x="32" y="1076"/>
                  <a:pt x="83" y="1083"/>
                  <a:pt x="128" y="1071"/>
                </a:cubicBezTo>
                <a:cubicBezTo>
                  <a:pt x="173" y="1059"/>
                  <a:pt x="254" y="1012"/>
                  <a:pt x="287" y="996"/>
                </a:cubicBezTo>
              </a:path>
            </a:pathLst>
          </a:custGeom>
          <a:solidFill>
            <a:srgbClr val="FFCC00">
              <a:alpha val="4117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 name="Text Box 4">
            <a:extLst>
              <a:ext uri="{FF2B5EF4-FFF2-40B4-BE49-F238E27FC236}">
                <a16:creationId xmlns:a16="http://schemas.microsoft.com/office/drawing/2014/main" id="{C196896A-E997-4BD8-9D0E-33FA720D6E8E}"/>
              </a:ext>
            </a:extLst>
          </p:cNvPr>
          <p:cNvSpPr txBox="1">
            <a:spLocks noChangeArrowheads="1"/>
          </p:cNvSpPr>
          <p:nvPr/>
        </p:nvSpPr>
        <p:spPr bwMode="auto">
          <a:xfrm>
            <a:off x="1352550" y="5943600"/>
            <a:ext cx="6451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400" b="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H47-1. Hình não bộ nhìn từ trên </a:t>
            </a:r>
          </a:p>
        </p:txBody>
      </p:sp>
      <p:sp>
        <p:nvSpPr>
          <p:cNvPr id="8197" name="Text Box 5">
            <a:extLst>
              <a:ext uri="{FF2B5EF4-FFF2-40B4-BE49-F238E27FC236}">
                <a16:creationId xmlns:a16="http://schemas.microsoft.com/office/drawing/2014/main" id="{495FFA12-C22B-4073-B445-703A3255713D}"/>
              </a:ext>
            </a:extLst>
          </p:cNvPr>
          <p:cNvSpPr txBox="1">
            <a:spLocks noChangeArrowheads="1"/>
          </p:cNvSpPr>
          <p:nvPr/>
        </p:nvSpPr>
        <p:spPr bwMode="auto">
          <a:xfrm>
            <a:off x="1911350" y="304800"/>
            <a:ext cx="19367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99"/>
                </a:solidFill>
                <a:latin typeface="Times New Roman" panose="02020603050405020304" pitchFamily="18" charset="0"/>
                <a:cs typeface="Times New Roman" panose="02020603050405020304" pitchFamily="18" charset="0"/>
              </a:rPr>
              <a:t>Rãnh liên </a:t>
            </a:r>
            <a:br>
              <a:rPr lang="en-US" altLang="en-US" sz="2800" b="1">
                <a:solidFill>
                  <a:srgbClr val="000099"/>
                </a:solidFill>
                <a:latin typeface="Times New Roman" panose="02020603050405020304" pitchFamily="18" charset="0"/>
                <a:cs typeface="Times New Roman" panose="02020603050405020304" pitchFamily="18" charset="0"/>
              </a:rPr>
            </a:br>
            <a:r>
              <a:rPr lang="en-US" altLang="en-US" sz="2800" b="1">
                <a:solidFill>
                  <a:srgbClr val="000099"/>
                </a:solidFill>
                <a:latin typeface="Times New Roman" panose="02020603050405020304" pitchFamily="18" charset="0"/>
                <a:cs typeface="Times New Roman" panose="02020603050405020304" pitchFamily="18" charset="0"/>
              </a:rPr>
              <a:t>bán cầu</a:t>
            </a:r>
          </a:p>
        </p:txBody>
      </p:sp>
      <p:sp>
        <p:nvSpPr>
          <p:cNvPr id="8198" name="Text Box 6">
            <a:extLst>
              <a:ext uri="{FF2B5EF4-FFF2-40B4-BE49-F238E27FC236}">
                <a16:creationId xmlns:a16="http://schemas.microsoft.com/office/drawing/2014/main" id="{9FF05E69-D2AE-47F5-98F1-B86A338E7116}"/>
              </a:ext>
            </a:extLst>
          </p:cNvPr>
          <p:cNvSpPr txBox="1">
            <a:spLocks noChangeArrowheads="1"/>
          </p:cNvSpPr>
          <p:nvPr/>
        </p:nvSpPr>
        <p:spPr bwMode="auto">
          <a:xfrm>
            <a:off x="5067300" y="5207000"/>
            <a:ext cx="2203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99"/>
                </a:solidFill>
                <a:latin typeface="Times New Roman" panose="02020603050405020304" pitchFamily="18" charset="0"/>
                <a:cs typeface="Times New Roman" panose="02020603050405020304" pitchFamily="18" charset="0"/>
              </a:rPr>
              <a:t>BCN trái</a:t>
            </a:r>
          </a:p>
        </p:txBody>
      </p:sp>
      <p:sp>
        <p:nvSpPr>
          <p:cNvPr id="8199" name="Line 7">
            <a:extLst>
              <a:ext uri="{FF2B5EF4-FFF2-40B4-BE49-F238E27FC236}">
                <a16:creationId xmlns:a16="http://schemas.microsoft.com/office/drawing/2014/main" id="{A7521B92-65EF-4BAB-ABD8-262BD5B89C43}"/>
              </a:ext>
            </a:extLst>
          </p:cNvPr>
          <p:cNvSpPr>
            <a:spLocks noChangeShapeType="1"/>
          </p:cNvSpPr>
          <p:nvPr/>
        </p:nvSpPr>
        <p:spPr bwMode="auto">
          <a:xfrm flipH="1" flipV="1">
            <a:off x="3276600" y="762000"/>
            <a:ext cx="1143000" cy="1009650"/>
          </a:xfrm>
          <a:prstGeom prst="line">
            <a:avLst/>
          </a:prstGeom>
          <a:noFill/>
          <a:ln w="349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Text Box 8">
            <a:extLst>
              <a:ext uri="{FF2B5EF4-FFF2-40B4-BE49-F238E27FC236}">
                <a16:creationId xmlns:a16="http://schemas.microsoft.com/office/drawing/2014/main" id="{3FFC0974-188F-494D-A497-C3078083C6C6}"/>
              </a:ext>
            </a:extLst>
          </p:cNvPr>
          <p:cNvSpPr txBox="1">
            <a:spLocks noChangeArrowheads="1"/>
          </p:cNvSpPr>
          <p:nvPr/>
        </p:nvSpPr>
        <p:spPr bwMode="auto">
          <a:xfrm>
            <a:off x="2559050" y="5092700"/>
            <a:ext cx="18669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99"/>
                </a:solidFill>
                <a:latin typeface="Times New Roman" panose="02020603050405020304" pitchFamily="18" charset="0"/>
                <a:cs typeface="Times New Roman" panose="02020603050405020304" pitchFamily="18" charset="0"/>
              </a:rPr>
              <a:t>BCN</a:t>
            </a:r>
            <a:r>
              <a:rPr lang="en-US" altLang="en-US" sz="2800" b="1">
                <a:solidFill>
                  <a:srgbClr val="000099"/>
                </a:solidFill>
                <a:latin typeface=".VnTime" pitchFamily="34" charset="0"/>
              </a:rPr>
              <a:t> </a:t>
            </a:r>
            <a:r>
              <a:rPr lang="en-US" altLang="en-US" sz="2800" b="1">
                <a:solidFill>
                  <a:srgbClr val="000099"/>
                </a:solidFill>
                <a:latin typeface="Times New Roman" panose="02020603050405020304" pitchFamily="18" charset="0"/>
                <a:cs typeface="Times New Roman" panose="02020603050405020304" pitchFamily="18" charset="0"/>
              </a:rPr>
              <a:t>phải</a:t>
            </a:r>
            <a:endParaRPr lang="en-US" altLang="en-US" sz="2800" b="1">
              <a:solidFill>
                <a:srgbClr val="000099"/>
              </a:solidFill>
              <a:latin typeface=".VnTime" pitchFamily="34" charset="0"/>
            </a:endParaRPr>
          </a:p>
        </p:txBody>
      </p:sp>
      <p:sp>
        <p:nvSpPr>
          <p:cNvPr id="8201" name="Text Box 9">
            <a:extLst>
              <a:ext uri="{FF2B5EF4-FFF2-40B4-BE49-F238E27FC236}">
                <a16:creationId xmlns:a16="http://schemas.microsoft.com/office/drawing/2014/main" id="{A0BF030E-B4BF-4CE2-A34A-9983224C04B1}"/>
              </a:ext>
            </a:extLst>
          </p:cNvPr>
          <p:cNvSpPr txBox="1">
            <a:spLocks noChangeArrowheads="1"/>
          </p:cNvSpPr>
          <p:nvPr/>
        </p:nvSpPr>
        <p:spPr bwMode="auto">
          <a:xfrm>
            <a:off x="996950" y="4019550"/>
            <a:ext cx="187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000099"/>
                </a:solidFill>
                <a:latin typeface="Times New Roman" panose="02020603050405020304" pitchFamily="18" charset="0"/>
                <a:cs typeface="Times New Roman" panose="02020603050405020304" pitchFamily="18" charset="0"/>
              </a:rPr>
              <a:t>Khúc cuộn</a:t>
            </a:r>
            <a:br>
              <a:rPr lang="en-US" altLang="en-US" sz="2800" b="1">
                <a:solidFill>
                  <a:srgbClr val="000099"/>
                </a:solidFill>
                <a:latin typeface="Times New Roman" panose="02020603050405020304" pitchFamily="18" charset="0"/>
                <a:cs typeface="Times New Roman" panose="02020603050405020304" pitchFamily="18" charset="0"/>
              </a:rPr>
            </a:br>
            <a:r>
              <a:rPr lang="en-US" altLang="en-US" sz="2800" b="1">
                <a:solidFill>
                  <a:srgbClr val="000099"/>
                </a:solidFill>
                <a:latin typeface="Times New Roman" panose="02020603050405020304" pitchFamily="18" charset="0"/>
                <a:cs typeface="Times New Roman" panose="02020603050405020304" pitchFamily="18" charset="0"/>
              </a:rPr>
              <a:t>của não</a:t>
            </a:r>
          </a:p>
        </p:txBody>
      </p:sp>
      <p:sp>
        <p:nvSpPr>
          <p:cNvPr id="20490" name="Freeform 10">
            <a:extLst>
              <a:ext uri="{FF2B5EF4-FFF2-40B4-BE49-F238E27FC236}">
                <a16:creationId xmlns:a16="http://schemas.microsoft.com/office/drawing/2014/main" id="{9EC6F861-2669-489D-A8DF-27B96A74E92C}"/>
              </a:ext>
            </a:extLst>
          </p:cNvPr>
          <p:cNvSpPr>
            <a:spLocks/>
          </p:cNvSpPr>
          <p:nvPr/>
        </p:nvSpPr>
        <p:spPr bwMode="auto">
          <a:xfrm>
            <a:off x="5270500" y="1790700"/>
            <a:ext cx="266700" cy="293688"/>
          </a:xfrm>
          <a:custGeom>
            <a:avLst/>
            <a:gdLst>
              <a:gd name="T0" fmla="*/ 0 w 168"/>
              <a:gd name="T1" fmla="*/ 252016054 h 185"/>
              <a:gd name="T2" fmla="*/ 211693125 w 168"/>
              <a:gd name="T3" fmla="*/ 463709539 h 185"/>
              <a:gd name="T4" fmla="*/ 272176875 w 168"/>
              <a:gd name="T5" fmla="*/ 241935412 h 185"/>
              <a:gd name="T6" fmla="*/ 423386250 w 168"/>
              <a:gd name="T7" fmla="*/ 0 h 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185">
                <a:moveTo>
                  <a:pt x="0" y="100"/>
                </a:moveTo>
                <a:cubicBezTo>
                  <a:pt x="14" y="114"/>
                  <a:pt x="66" y="185"/>
                  <a:pt x="84" y="184"/>
                </a:cubicBezTo>
                <a:cubicBezTo>
                  <a:pt x="102" y="183"/>
                  <a:pt x="94" y="126"/>
                  <a:pt x="108" y="96"/>
                </a:cubicBezTo>
                <a:cubicBezTo>
                  <a:pt x="122" y="66"/>
                  <a:pt x="156" y="20"/>
                  <a:pt x="168" y="0"/>
                </a:cubicBezTo>
              </a:path>
            </a:pathLst>
          </a:custGeom>
          <a:noFill/>
          <a:ln w="12700" cap="flat" cmpd="sng">
            <a:solidFill>
              <a:srgbClr val="646464"/>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3" name="Text Box 11">
            <a:extLst>
              <a:ext uri="{FF2B5EF4-FFF2-40B4-BE49-F238E27FC236}">
                <a16:creationId xmlns:a16="http://schemas.microsoft.com/office/drawing/2014/main" id="{5E436258-A3FB-4BC3-AC71-491F2A863634}"/>
              </a:ext>
            </a:extLst>
          </p:cNvPr>
          <p:cNvSpPr txBox="1">
            <a:spLocks noChangeArrowheads="1"/>
          </p:cNvSpPr>
          <p:nvPr/>
        </p:nvSpPr>
        <p:spPr bwMode="auto">
          <a:xfrm>
            <a:off x="6159500" y="654050"/>
            <a:ext cx="186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0099"/>
                </a:solidFill>
                <a:latin typeface="Times New Roman" panose="02020603050405020304" pitchFamily="18" charset="0"/>
                <a:cs typeface="Times New Roman" panose="02020603050405020304" pitchFamily="18" charset="0"/>
              </a:rPr>
              <a:t>Thuỳ trán</a:t>
            </a:r>
          </a:p>
        </p:txBody>
      </p:sp>
      <p:sp>
        <p:nvSpPr>
          <p:cNvPr id="8204" name="Line 12">
            <a:extLst>
              <a:ext uri="{FF2B5EF4-FFF2-40B4-BE49-F238E27FC236}">
                <a16:creationId xmlns:a16="http://schemas.microsoft.com/office/drawing/2014/main" id="{07707BC8-40DA-49D9-81EB-65B84797FEF7}"/>
              </a:ext>
            </a:extLst>
          </p:cNvPr>
          <p:cNvSpPr>
            <a:spLocks noChangeShapeType="1"/>
          </p:cNvSpPr>
          <p:nvPr/>
        </p:nvSpPr>
        <p:spPr bwMode="auto">
          <a:xfrm flipV="1">
            <a:off x="5029200" y="914400"/>
            <a:ext cx="1168400" cy="228600"/>
          </a:xfrm>
          <a:prstGeom prst="line">
            <a:avLst/>
          </a:prstGeom>
          <a:noFill/>
          <a:ln w="349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5" name="Text Box 13">
            <a:extLst>
              <a:ext uri="{FF2B5EF4-FFF2-40B4-BE49-F238E27FC236}">
                <a16:creationId xmlns:a16="http://schemas.microsoft.com/office/drawing/2014/main" id="{B54CDE07-169C-4DE7-BC0F-A78850B89EE3}"/>
              </a:ext>
            </a:extLst>
          </p:cNvPr>
          <p:cNvSpPr txBox="1">
            <a:spLocks noChangeArrowheads="1"/>
          </p:cNvSpPr>
          <p:nvPr/>
        </p:nvSpPr>
        <p:spPr bwMode="auto">
          <a:xfrm>
            <a:off x="6172200" y="4419600"/>
            <a:ext cx="186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0099"/>
                </a:solidFill>
                <a:latin typeface="Times New Roman" panose="02020603050405020304" pitchFamily="18" charset="0"/>
                <a:cs typeface="Times New Roman" panose="02020603050405020304" pitchFamily="18" charset="0"/>
              </a:rPr>
              <a:t>Thuỳ đỉnh</a:t>
            </a:r>
          </a:p>
        </p:txBody>
      </p:sp>
      <p:sp>
        <p:nvSpPr>
          <p:cNvPr id="8206" name="Text Box 14">
            <a:extLst>
              <a:ext uri="{FF2B5EF4-FFF2-40B4-BE49-F238E27FC236}">
                <a16:creationId xmlns:a16="http://schemas.microsoft.com/office/drawing/2014/main" id="{BBC56CDC-0898-4F48-A377-0CBA1897724B}"/>
              </a:ext>
            </a:extLst>
          </p:cNvPr>
          <p:cNvSpPr txBox="1">
            <a:spLocks noChangeArrowheads="1"/>
          </p:cNvSpPr>
          <p:nvPr/>
        </p:nvSpPr>
        <p:spPr bwMode="auto">
          <a:xfrm>
            <a:off x="6337300" y="4895850"/>
            <a:ext cx="186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0099"/>
                </a:solidFill>
                <a:latin typeface="Times New Roman" panose="02020603050405020304" pitchFamily="18" charset="0"/>
                <a:cs typeface="Times New Roman" panose="02020603050405020304" pitchFamily="18" charset="0"/>
              </a:rPr>
              <a:t>Thuỳ chẩm</a:t>
            </a:r>
          </a:p>
        </p:txBody>
      </p:sp>
      <p:sp>
        <p:nvSpPr>
          <p:cNvPr id="8207" name="Freeform 15">
            <a:extLst>
              <a:ext uri="{FF2B5EF4-FFF2-40B4-BE49-F238E27FC236}">
                <a16:creationId xmlns:a16="http://schemas.microsoft.com/office/drawing/2014/main" id="{92F7D63D-45DE-409B-B2A8-17B5397D5E59}"/>
              </a:ext>
            </a:extLst>
          </p:cNvPr>
          <p:cNvSpPr>
            <a:spLocks/>
          </p:cNvSpPr>
          <p:nvPr/>
        </p:nvSpPr>
        <p:spPr bwMode="auto">
          <a:xfrm>
            <a:off x="3048000" y="4343400"/>
            <a:ext cx="2867025" cy="949325"/>
          </a:xfrm>
          <a:custGeom>
            <a:avLst/>
            <a:gdLst>
              <a:gd name="T0" fmla="*/ 0 w 1806"/>
              <a:gd name="T1" fmla="*/ 252015625 h 598"/>
              <a:gd name="T2" fmla="*/ 388104063 w 1806"/>
              <a:gd name="T3" fmla="*/ 221773750 h 598"/>
              <a:gd name="T4" fmla="*/ 816530625 w 1806"/>
              <a:gd name="T5" fmla="*/ 342741250 h 598"/>
              <a:gd name="T6" fmla="*/ 1103828438 w 1806"/>
              <a:gd name="T7" fmla="*/ 191531875 h 598"/>
              <a:gd name="T8" fmla="*/ 1403727825 w 1806"/>
              <a:gd name="T9" fmla="*/ 372983125 h 598"/>
              <a:gd name="T10" fmla="*/ 1685985325 w 1806"/>
              <a:gd name="T11" fmla="*/ 282257500 h 598"/>
              <a:gd name="T12" fmla="*/ 1905238125 w 1806"/>
              <a:gd name="T13" fmla="*/ 206652813 h 598"/>
              <a:gd name="T14" fmla="*/ 2132052188 w 1806"/>
              <a:gd name="T15" fmla="*/ 146169063 h 598"/>
              <a:gd name="T16" fmla="*/ 2147483647 w 1806"/>
              <a:gd name="T17" fmla="*/ 342741250 h 598"/>
              <a:gd name="T18" fmla="*/ 2147483647 w 1806"/>
              <a:gd name="T19" fmla="*/ 433466875 h 598"/>
              <a:gd name="T20" fmla="*/ 2147483647 w 1806"/>
              <a:gd name="T21" fmla="*/ 403225000 h 598"/>
              <a:gd name="T22" fmla="*/ 2147483647 w 1806"/>
              <a:gd name="T23" fmla="*/ 400705638 h 598"/>
              <a:gd name="T24" fmla="*/ 2147483647 w 1806"/>
              <a:gd name="T25" fmla="*/ 282257500 h 598"/>
              <a:gd name="T26" fmla="*/ 2147483647 w 1806"/>
              <a:gd name="T27" fmla="*/ 312499375 h 598"/>
              <a:gd name="T28" fmla="*/ 2147483647 w 1806"/>
              <a:gd name="T29" fmla="*/ 342741250 h 598"/>
              <a:gd name="T30" fmla="*/ 2147483647 w 1806"/>
              <a:gd name="T31" fmla="*/ 236894688 h 598"/>
              <a:gd name="T32" fmla="*/ 2147483647 w 1806"/>
              <a:gd name="T33" fmla="*/ 206652813 h 598"/>
              <a:gd name="T34" fmla="*/ 2147483647 w 1806"/>
              <a:gd name="T35" fmla="*/ 60483750 h 598"/>
              <a:gd name="T36" fmla="*/ 2147483647 w 1806"/>
              <a:gd name="T37" fmla="*/ 574595625 h 598"/>
              <a:gd name="T38" fmla="*/ 2147483647 w 1806"/>
              <a:gd name="T39" fmla="*/ 781248438 h 598"/>
              <a:gd name="T40" fmla="*/ 2147483647 w 1806"/>
              <a:gd name="T41" fmla="*/ 856853125 h 598"/>
              <a:gd name="T42" fmla="*/ 2147483647 w 1806"/>
              <a:gd name="T43" fmla="*/ 922377188 h 598"/>
              <a:gd name="T44" fmla="*/ 2147483647 w 1806"/>
              <a:gd name="T45" fmla="*/ 942538438 h 598"/>
              <a:gd name="T46" fmla="*/ 2147483647 w 1806"/>
              <a:gd name="T47" fmla="*/ 1103828438 h 598"/>
              <a:gd name="T48" fmla="*/ 2147483647 w 1806"/>
              <a:gd name="T49" fmla="*/ 1171873450 h 598"/>
              <a:gd name="T50" fmla="*/ 2147483647 w 1806"/>
              <a:gd name="T51" fmla="*/ 1285279688 h 598"/>
              <a:gd name="T52" fmla="*/ 2147483647 w 1806"/>
              <a:gd name="T53" fmla="*/ 1345763438 h 598"/>
              <a:gd name="T54" fmla="*/ 2147483647 w 1806"/>
              <a:gd name="T55" fmla="*/ 1360884375 h 598"/>
              <a:gd name="T56" fmla="*/ 2147483647 w 1806"/>
              <a:gd name="T57" fmla="*/ 1486892188 h 598"/>
              <a:gd name="T58" fmla="*/ 2147483647 w 1806"/>
              <a:gd name="T59" fmla="*/ 1507053438 h 598"/>
              <a:gd name="T60" fmla="*/ 2147483647 w 1806"/>
              <a:gd name="T61" fmla="*/ 1486892188 h 598"/>
              <a:gd name="T62" fmla="*/ 2147483647 w 1806"/>
              <a:gd name="T63" fmla="*/ 1386085938 h 598"/>
              <a:gd name="T64" fmla="*/ 2147483647 w 1806"/>
              <a:gd name="T65" fmla="*/ 1255037813 h 598"/>
              <a:gd name="T66" fmla="*/ 2147483647 w 1806"/>
              <a:gd name="T67" fmla="*/ 1103828438 h 598"/>
              <a:gd name="T68" fmla="*/ 2147483647 w 1806"/>
              <a:gd name="T69" fmla="*/ 1043344688 h 598"/>
              <a:gd name="T70" fmla="*/ 2147483647 w 1806"/>
              <a:gd name="T71" fmla="*/ 1063505938 h 598"/>
              <a:gd name="T72" fmla="*/ 2124492513 w 1806"/>
              <a:gd name="T73" fmla="*/ 1141631575 h 598"/>
              <a:gd name="T74" fmla="*/ 2086689375 w 1806"/>
              <a:gd name="T75" fmla="*/ 1217236263 h 598"/>
              <a:gd name="T76" fmla="*/ 2033766888 w 1806"/>
              <a:gd name="T77" fmla="*/ 1277720013 h 598"/>
              <a:gd name="T78" fmla="*/ 1877517200 w 1806"/>
              <a:gd name="T79" fmla="*/ 1323082825 h 598"/>
              <a:gd name="T80" fmla="*/ 1801912513 w 1806"/>
              <a:gd name="T81" fmla="*/ 1368445638 h 598"/>
              <a:gd name="T82" fmla="*/ 1363405325 w 1806"/>
              <a:gd name="T83" fmla="*/ 1383566575 h 598"/>
              <a:gd name="T84" fmla="*/ 695563125 w 1806"/>
              <a:gd name="T85" fmla="*/ 1083667188 h 598"/>
              <a:gd name="T86" fmla="*/ 327620313 w 1806"/>
              <a:gd name="T87" fmla="*/ 645160000 h 598"/>
              <a:gd name="T88" fmla="*/ 105846563 w 1806"/>
              <a:gd name="T89" fmla="*/ 418345938 h 598"/>
              <a:gd name="T90" fmla="*/ 0 w 1806"/>
              <a:gd name="T91" fmla="*/ 252015625 h 5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806" h="598">
                <a:moveTo>
                  <a:pt x="0" y="100"/>
                </a:moveTo>
                <a:cubicBezTo>
                  <a:pt x="45" y="84"/>
                  <a:pt x="116" y="63"/>
                  <a:pt x="154" y="88"/>
                </a:cubicBezTo>
                <a:cubicBezTo>
                  <a:pt x="207" y="64"/>
                  <a:pt x="312" y="94"/>
                  <a:pt x="324" y="136"/>
                </a:cubicBezTo>
                <a:cubicBezTo>
                  <a:pt x="354" y="145"/>
                  <a:pt x="404" y="75"/>
                  <a:pt x="438" y="76"/>
                </a:cubicBezTo>
                <a:cubicBezTo>
                  <a:pt x="466" y="71"/>
                  <a:pt x="528" y="149"/>
                  <a:pt x="557" y="148"/>
                </a:cubicBezTo>
                <a:cubicBezTo>
                  <a:pt x="634" y="103"/>
                  <a:pt x="575" y="123"/>
                  <a:pt x="669" y="112"/>
                </a:cubicBezTo>
                <a:cubicBezTo>
                  <a:pt x="701" y="101"/>
                  <a:pt x="725" y="96"/>
                  <a:pt x="756" y="82"/>
                </a:cubicBezTo>
                <a:cubicBezTo>
                  <a:pt x="781" y="68"/>
                  <a:pt x="814" y="49"/>
                  <a:pt x="846" y="58"/>
                </a:cubicBezTo>
                <a:cubicBezTo>
                  <a:pt x="878" y="67"/>
                  <a:pt x="912" y="117"/>
                  <a:pt x="947" y="136"/>
                </a:cubicBezTo>
                <a:cubicBezTo>
                  <a:pt x="982" y="155"/>
                  <a:pt x="1017" y="168"/>
                  <a:pt x="1054" y="172"/>
                </a:cubicBezTo>
                <a:cubicBezTo>
                  <a:pt x="1081" y="173"/>
                  <a:pt x="1135" y="162"/>
                  <a:pt x="1166" y="160"/>
                </a:cubicBezTo>
                <a:cubicBezTo>
                  <a:pt x="1198" y="158"/>
                  <a:pt x="1210" y="167"/>
                  <a:pt x="1242" y="159"/>
                </a:cubicBezTo>
                <a:cubicBezTo>
                  <a:pt x="1297" y="177"/>
                  <a:pt x="1299" y="100"/>
                  <a:pt x="1362" y="112"/>
                </a:cubicBezTo>
                <a:cubicBezTo>
                  <a:pt x="1390" y="111"/>
                  <a:pt x="1398" y="127"/>
                  <a:pt x="1434" y="124"/>
                </a:cubicBezTo>
                <a:cubicBezTo>
                  <a:pt x="1457" y="128"/>
                  <a:pt x="1476" y="141"/>
                  <a:pt x="1500" y="136"/>
                </a:cubicBezTo>
                <a:cubicBezTo>
                  <a:pt x="1524" y="131"/>
                  <a:pt x="1548" y="103"/>
                  <a:pt x="1581" y="94"/>
                </a:cubicBezTo>
                <a:cubicBezTo>
                  <a:pt x="1605" y="77"/>
                  <a:pt x="1663" y="94"/>
                  <a:pt x="1699" y="82"/>
                </a:cubicBezTo>
                <a:cubicBezTo>
                  <a:pt x="1736" y="70"/>
                  <a:pt x="1806" y="0"/>
                  <a:pt x="1802" y="24"/>
                </a:cubicBezTo>
                <a:cubicBezTo>
                  <a:pt x="1793" y="50"/>
                  <a:pt x="1678" y="228"/>
                  <a:pt x="1678" y="228"/>
                </a:cubicBezTo>
                <a:cubicBezTo>
                  <a:pt x="1670" y="261"/>
                  <a:pt x="1645" y="281"/>
                  <a:pt x="1630" y="310"/>
                </a:cubicBezTo>
                <a:cubicBezTo>
                  <a:pt x="1626" y="318"/>
                  <a:pt x="1607" y="333"/>
                  <a:pt x="1602" y="340"/>
                </a:cubicBezTo>
                <a:cubicBezTo>
                  <a:pt x="1589" y="357"/>
                  <a:pt x="1566" y="361"/>
                  <a:pt x="1551" y="366"/>
                </a:cubicBezTo>
                <a:cubicBezTo>
                  <a:pt x="1543" y="369"/>
                  <a:pt x="1528" y="374"/>
                  <a:pt x="1528" y="374"/>
                </a:cubicBezTo>
                <a:cubicBezTo>
                  <a:pt x="1512" y="398"/>
                  <a:pt x="1495" y="414"/>
                  <a:pt x="1479" y="438"/>
                </a:cubicBezTo>
                <a:cubicBezTo>
                  <a:pt x="1474" y="445"/>
                  <a:pt x="1471" y="460"/>
                  <a:pt x="1465" y="465"/>
                </a:cubicBezTo>
                <a:cubicBezTo>
                  <a:pt x="1444" y="480"/>
                  <a:pt x="1432" y="502"/>
                  <a:pt x="1408" y="510"/>
                </a:cubicBezTo>
                <a:cubicBezTo>
                  <a:pt x="1385" y="518"/>
                  <a:pt x="1373" y="537"/>
                  <a:pt x="1340" y="534"/>
                </a:cubicBezTo>
                <a:cubicBezTo>
                  <a:pt x="1324" y="539"/>
                  <a:pt x="1293" y="540"/>
                  <a:pt x="1293" y="540"/>
                </a:cubicBezTo>
                <a:cubicBezTo>
                  <a:pt x="1268" y="578"/>
                  <a:pt x="1240" y="575"/>
                  <a:pt x="1196" y="590"/>
                </a:cubicBezTo>
                <a:cubicBezTo>
                  <a:pt x="1188" y="593"/>
                  <a:pt x="1172" y="598"/>
                  <a:pt x="1172" y="598"/>
                </a:cubicBezTo>
                <a:cubicBezTo>
                  <a:pt x="1149" y="595"/>
                  <a:pt x="1125" y="594"/>
                  <a:pt x="1101" y="590"/>
                </a:cubicBezTo>
                <a:cubicBezTo>
                  <a:pt x="1054" y="582"/>
                  <a:pt x="1098" y="573"/>
                  <a:pt x="1030" y="550"/>
                </a:cubicBezTo>
                <a:cubicBezTo>
                  <a:pt x="998" y="539"/>
                  <a:pt x="969" y="517"/>
                  <a:pt x="941" y="498"/>
                </a:cubicBezTo>
                <a:cubicBezTo>
                  <a:pt x="919" y="483"/>
                  <a:pt x="924" y="452"/>
                  <a:pt x="917" y="438"/>
                </a:cubicBezTo>
                <a:cubicBezTo>
                  <a:pt x="910" y="424"/>
                  <a:pt x="909" y="417"/>
                  <a:pt x="899" y="414"/>
                </a:cubicBezTo>
                <a:cubicBezTo>
                  <a:pt x="889" y="411"/>
                  <a:pt x="865" y="416"/>
                  <a:pt x="857" y="422"/>
                </a:cubicBezTo>
                <a:cubicBezTo>
                  <a:pt x="841" y="433"/>
                  <a:pt x="859" y="442"/>
                  <a:pt x="843" y="453"/>
                </a:cubicBezTo>
                <a:cubicBezTo>
                  <a:pt x="840" y="459"/>
                  <a:pt x="832" y="475"/>
                  <a:pt x="828" y="483"/>
                </a:cubicBezTo>
                <a:cubicBezTo>
                  <a:pt x="824" y="492"/>
                  <a:pt x="815" y="502"/>
                  <a:pt x="807" y="507"/>
                </a:cubicBezTo>
                <a:cubicBezTo>
                  <a:pt x="793" y="516"/>
                  <a:pt x="761" y="520"/>
                  <a:pt x="745" y="525"/>
                </a:cubicBezTo>
                <a:cubicBezTo>
                  <a:pt x="737" y="528"/>
                  <a:pt x="715" y="543"/>
                  <a:pt x="715" y="543"/>
                </a:cubicBezTo>
                <a:cubicBezTo>
                  <a:pt x="684" y="545"/>
                  <a:pt x="616" y="566"/>
                  <a:pt x="541" y="549"/>
                </a:cubicBezTo>
                <a:cubicBezTo>
                  <a:pt x="468" y="530"/>
                  <a:pt x="333" y="458"/>
                  <a:pt x="276" y="430"/>
                </a:cubicBezTo>
                <a:cubicBezTo>
                  <a:pt x="208" y="381"/>
                  <a:pt x="169" y="300"/>
                  <a:pt x="130" y="256"/>
                </a:cubicBezTo>
                <a:cubicBezTo>
                  <a:pt x="91" y="212"/>
                  <a:pt x="64" y="192"/>
                  <a:pt x="42" y="166"/>
                </a:cubicBezTo>
                <a:cubicBezTo>
                  <a:pt x="20" y="140"/>
                  <a:pt x="9" y="114"/>
                  <a:pt x="0" y="100"/>
                </a:cubicBezTo>
                <a:close/>
              </a:path>
            </a:pathLst>
          </a:custGeom>
          <a:solidFill>
            <a:srgbClr val="00FF00">
              <a:alpha val="23137"/>
            </a:srgbClr>
          </a:solidFill>
          <a:ln w="9525">
            <a:solidFill>
              <a:srgbClr val="32323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Freeform 16">
            <a:extLst>
              <a:ext uri="{FF2B5EF4-FFF2-40B4-BE49-F238E27FC236}">
                <a16:creationId xmlns:a16="http://schemas.microsoft.com/office/drawing/2014/main" id="{C1CE7BD6-D1CE-40AC-AC02-C86BCE863631}"/>
              </a:ext>
            </a:extLst>
          </p:cNvPr>
          <p:cNvSpPr>
            <a:spLocks/>
          </p:cNvSpPr>
          <p:nvPr/>
        </p:nvSpPr>
        <p:spPr bwMode="auto">
          <a:xfrm>
            <a:off x="2590800" y="2057400"/>
            <a:ext cx="3733800" cy="2590800"/>
          </a:xfrm>
          <a:custGeom>
            <a:avLst/>
            <a:gdLst>
              <a:gd name="T0" fmla="*/ 2147483647 w 2308"/>
              <a:gd name="T1" fmla="*/ 1256700523 h 1626"/>
              <a:gd name="T2" fmla="*/ 2147483647 w 2308"/>
              <a:gd name="T3" fmla="*/ 1241468021 h 1626"/>
              <a:gd name="T4" fmla="*/ 2147483647 w 2308"/>
              <a:gd name="T5" fmla="*/ 1134838914 h 1626"/>
              <a:gd name="T6" fmla="*/ 2147483647 w 2308"/>
              <a:gd name="T7" fmla="*/ 1134838914 h 1626"/>
              <a:gd name="T8" fmla="*/ 2147483647 w 2308"/>
              <a:gd name="T9" fmla="*/ 1058674812 h 1626"/>
              <a:gd name="T10" fmla="*/ 2147483647 w 2308"/>
              <a:gd name="T11" fmla="*/ 1028209808 h 1626"/>
              <a:gd name="T12" fmla="*/ 2004744843 w 2308"/>
              <a:gd name="T13" fmla="*/ 1012977306 h 1626"/>
              <a:gd name="T14" fmla="*/ 1580766029 w 2308"/>
              <a:gd name="T15" fmla="*/ 1089141409 h 1626"/>
              <a:gd name="T16" fmla="*/ 1266706210 w 2308"/>
              <a:gd name="T17" fmla="*/ 1104373911 h 1626"/>
              <a:gd name="T18" fmla="*/ 968350029 w 2308"/>
              <a:gd name="T19" fmla="*/ 891115698 h 1626"/>
              <a:gd name="T20" fmla="*/ 811320120 w 2308"/>
              <a:gd name="T21" fmla="*/ 434132676 h 1626"/>
              <a:gd name="T22" fmla="*/ 481558281 w 2308"/>
              <a:gd name="T23" fmla="*/ 540761782 h 1626"/>
              <a:gd name="T24" fmla="*/ 136092804 w 2308"/>
              <a:gd name="T25" fmla="*/ 632158387 h 1626"/>
              <a:gd name="T26" fmla="*/ 117771623 w 2308"/>
              <a:gd name="T27" fmla="*/ 1218619268 h 1626"/>
              <a:gd name="T28" fmla="*/ 15703638 w 2308"/>
              <a:gd name="T29" fmla="*/ 1411566947 h 1626"/>
              <a:gd name="T30" fmla="*/ 41874211 w 2308"/>
              <a:gd name="T31" fmla="*/ 1972639263 h 1626"/>
              <a:gd name="T32" fmla="*/ 183202100 w 2308"/>
              <a:gd name="T33" fmla="*/ 2147483647 h 1626"/>
              <a:gd name="T34" fmla="*/ 136092804 w 2308"/>
              <a:gd name="T35" fmla="*/ 2147483647 h 1626"/>
              <a:gd name="T36" fmla="*/ 481558281 w 2308"/>
              <a:gd name="T37" fmla="*/ 2147483647 h 1626"/>
              <a:gd name="T38" fmla="*/ 591478894 w 2308"/>
              <a:gd name="T39" fmla="*/ 2147483647 h 1626"/>
              <a:gd name="T40" fmla="*/ 748508803 w 2308"/>
              <a:gd name="T41" fmla="*/ 2147483647 h 1626"/>
              <a:gd name="T42" fmla="*/ 1109676301 w 2308"/>
              <a:gd name="T43" fmla="*/ 2147483647 h 1626"/>
              <a:gd name="T44" fmla="*/ 1282409848 w 2308"/>
              <a:gd name="T45" fmla="*/ 2147483647 h 1626"/>
              <a:gd name="T46" fmla="*/ 1551976295 w 2308"/>
              <a:gd name="T47" fmla="*/ 2147483647 h 1626"/>
              <a:gd name="T48" fmla="*/ 1743029405 w 2308"/>
              <a:gd name="T49" fmla="*/ 2147483647 h 1626"/>
              <a:gd name="T50" fmla="*/ 1941933526 w 2308"/>
              <a:gd name="T51" fmla="*/ 2147483647 h 1626"/>
              <a:gd name="T52" fmla="*/ 2147483647 w 2308"/>
              <a:gd name="T53" fmla="*/ 2147483647 h 1626"/>
              <a:gd name="T54" fmla="*/ 2147483647 w 2308"/>
              <a:gd name="T55" fmla="*/ 2147483647 h 1626"/>
              <a:gd name="T56" fmla="*/ 2147483647 w 2308"/>
              <a:gd name="T57" fmla="*/ 2147483647 h 1626"/>
              <a:gd name="T58" fmla="*/ 2147483647 w 2308"/>
              <a:gd name="T59" fmla="*/ 2147483647 h 1626"/>
              <a:gd name="T60" fmla="*/ 2147483647 w 2308"/>
              <a:gd name="T61" fmla="*/ 2147483647 h 1626"/>
              <a:gd name="T62" fmla="*/ 2147483647 w 2308"/>
              <a:gd name="T63" fmla="*/ 2147483647 h 1626"/>
              <a:gd name="T64" fmla="*/ 2147483647 w 2308"/>
              <a:gd name="T65" fmla="*/ 2147483647 h 1626"/>
              <a:gd name="T66" fmla="*/ 2147483647 w 2308"/>
              <a:gd name="T67" fmla="*/ 2147483647 h 1626"/>
              <a:gd name="T68" fmla="*/ 2147483647 w 2308"/>
              <a:gd name="T69" fmla="*/ 2147483647 h 1626"/>
              <a:gd name="T70" fmla="*/ 2147483647 w 2308"/>
              <a:gd name="T71" fmla="*/ 2147483647 h 1626"/>
              <a:gd name="T72" fmla="*/ 2147483647 w 2308"/>
              <a:gd name="T73" fmla="*/ 2147483647 h 1626"/>
              <a:gd name="T74" fmla="*/ 2147483647 w 2308"/>
              <a:gd name="T75" fmla="*/ 2147483647 h 1626"/>
              <a:gd name="T76" fmla="*/ 2147483647 w 2308"/>
              <a:gd name="T77" fmla="*/ 2147483647 h 1626"/>
              <a:gd name="T78" fmla="*/ 2147483647 w 2308"/>
              <a:gd name="T79" fmla="*/ 2147483647 h 1626"/>
              <a:gd name="T80" fmla="*/ 2147483647 w 2308"/>
              <a:gd name="T81" fmla="*/ 2147483647 h 1626"/>
              <a:gd name="T82" fmla="*/ 2147483647 w 2308"/>
              <a:gd name="T83" fmla="*/ 1942174259 h 1626"/>
              <a:gd name="T84" fmla="*/ 2147483647 w 2308"/>
              <a:gd name="T85" fmla="*/ 1759381050 h 1626"/>
              <a:gd name="T86" fmla="*/ 2147483647 w 2308"/>
              <a:gd name="T87" fmla="*/ 1439493731 h 1626"/>
              <a:gd name="T88" fmla="*/ 2147483647 w 2308"/>
              <a:gd name="T89" fmla="*/ 952045706 h 1626"/>
              <a:gd name="T90" fmla="*/ 2147483647 w 2308"/>
              <a:gd name="T91" fmla="*/ 662623390 h 1626"/>
              <a:gd name="T92" fmla="*/ 2147483647 w 2308"/>
              <a:gd name="T93" fmla="*/ 434132676 h 1626"/>
              <a:gd name="T94" fmla="*/ 2147483647 w 2308"/>
              <a:gd name="T95" fmla="*/ 220874463 h 1626"/>
              <a:gd name="T96" fmla="*/ 2147483647 w 2308"/>
              <a:gd name="T97" fmla="*/ 327503570 h 1626"/>
              <a:gd name="T98" fmla="*/ 2147483647 w 2308"/>
              <a:gd name="T99" fmla="*/ 540761782 h 1626"/>
              <a:gd name="T100" fmla="*/ 2147483647 w 2308"/>
              <a:gd name="T101" fmla="*/ 952045706 h 1626"/>
              <a:gd name="T102" fmla="*/ 2147483647 w 2308"/>
              <a:gd name="T103" fmla="*/ 1035826059 h 1626"/>
              <a:gd name="T104" fmla="*/ 2147483647 w 2308"/>
              <a:gd name="T105" fmla="*/ 1119606413 h 1626"/>
              <a:gd name="T106" fmla="*/ 2147483647 w 2308"/>
              <a:gd name="T107" fmla="*/ 1378562131 h 1626"/>
              <a:gd name="T108" fmla="*/ 2147483647 w 2308"/>
              <a:gd name="T109" fmla="*/ 1500425332 h 1626"/>
              <a:gd name="T110" fmla="*/ 2147483647 w 2308"/>
              <a:gd name="T111" fmla="*/ 1256700523 h 16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8" h="1626">
                <a:moveTo>
                  <a:pt x="1168" y="495"/>
                </a:moveTo>
                <a:cubicBezTo>
                  <a:pt x="1134" y="487"/>
                  <a:pt x="1083" y="497"/>
                  <a:pt x="1054" y="489"/>
                </a:cubicBezTo>
                <a:cubicBezTo>
                  <a:pt x="1025" y="481"/>
                  <a:pt x="1007" y="454"/>
                  <a:pt x="991" y="447"/>
                </a:cubicBezTo>
                <a:cubicBezTo>
                  <a:pt x="975" y="440"/>
                  <a:pt x="968" y="452"/>
                  <a:pt x="958" y="447"/>
                </a:cubicBezTo>
                <a:cubicBezTo>
                  <a:pt x="946" y="444"/>
                  <a:pt x="942" y="424"/>
                  <a:pt x="928" y="417"/>
                </a:cubicBezTo>
                <a:cubicBezTo>
                  <a:pt x="914" y="410"/>
                  <a:pt x="901" y="408"/>
                  <a:pt x="874" y="405"/>
                </a:cubicBezTo>
                <a:cubicBezTo>
                  <a:pt x="847" y="402"/>
                  <a:pt x="811" y="395"/>
                  <a:pt x="766" y="399"/>
                </a:cubicBezTo>
                <a:cubicBezTo>
                  <a:pt x="732" y="371"/>
                  <a:pt x="651" y="423"/>
                  <a:pt x="604" y="429"/>
                </a:cubicBezTo>
                <a:cubicBezTo>
                  <a:pt x="557" y="435"/>
                  <a:pt x="523" y="448"/>
                  <a:pt x="484" y="435"/>
                </a:cubicBezTo>
                <a:cubicBezTo>
                  <a:pt x="430" y="417"/>
                  <a:pt x="409" y="397"/>
                  <a:pt x="370" y="351"/>
                </a:cubicBezTo>
                <a:cubicBezTo>
                  <a:pt x="328" y="363"/>
                  <a:pt x="382" y="171"/>
                  <a:pt x="310" y="171"/>
                </a:cubicBezTo>
                <a:cubicBezTo>
                  <a:pt x="238" y="171"/>
                  <a:pt x="227" y="200"/>
                  <a:pt x="184" y="213"/>
                </a:cubicBezTo>
                <a:cubicBezTo>
                  <a:pt x="141" y="226"/>
                  <a:pt x="75" y="205"/>
                  <a:pt x="52" y="249"/>
                </a:cubicBezTo>
                <a:cubicBezTo>
                  <a:pt x="30" y="264"/>
                  <a:pt x="51" y="456"/>
                  <a:pt x="45" y="480"/>
                </a:cubicBezTo>
                <a:cubicBezTo>
                  <a:pt x="39" y="502"/>
                  <a:pt x="6" y="556"/>
                  <a:pt x="6" y="556"/>
                </a:cubicBezTo>
                <a:cubicBezTo>
                  <a:pt x="10" y="650"/>
                  <a:pt x="0" y="685"/>
                  <a:pt x="16" y="777"/>
                </a:cubicBezTo>
                <a:cubicBezTo>
                  <a:pt x="22" y="813"/>
                  <a:pt x="57" y="929"/>
                  <a:pt x="70" y="963"/>
                </a:cubicBezTo>
                <a:cubicBezTo>
                  <a:pt x="79" y="1002"/>
                  <a:pt x="33" y="1079"/>
                  <a:pt x="52" y="1137"/>
                </a:cubicBezTo>
                <a:cubicBezTo>
                  <a:pt x="71" y="1195"/>
                  <a:pt x="155" y="1257"/>
                  <a:pt x="184" y="1311"/>
                </a:cubicBezTo>
                <a:cubicBezTo>
                  <a:pt x="204" y="1363"/>
                  <a:pt x="167" y="1415"/>
                  <a:pt x="226" y="1461"/>
                </a:cubicBezTo>
                <a:cubicBezTo>
                  <a:pt x="247" y="1499"/>
                  <a:pt x="260" y="1543"/>
                  <a:pt x="286" y="1563"/>
                </a:cubicBezTo>
                <a:cubicBezTo>
                  <a:pt x="309" y="1577"/>
                  <a:pt x="398" y="1520"/>
                  <a:pt x="424" y="1533"/>
                </a:cubicBezTo>
                <a:cubicBezTo>
                  <a:pt x="438" y="1538"/>
                  <a:pt x="478" y="1514"/>
                  <a:pt x="490" y="1521"/>
                </a:cubicBezTo>
                <a:cubicBezTo>
                  <a:pt x="555" y="1531"/>
                  <a:pt x="530" y="1518"/>
                  <a:pt x="593" y="1534"/>
                </a:cubicBezTo>
                <a:cubicBezTo>
                  <a:pt x="616" y="1540"/>
                  <a:pt x="666" y="1528"/>
                  <a:pt x="666" y="1528"/>
                </a:cubicBezTo>
                <a:cubicBezTo>
                  <a:pt x="713" y="1524"/>
                  <a:pt x="697" y="1544"/>
                  <a:pt x="742" y="1533"/>
                </a:cubicBezTo>
                <a:cubicBezTo>
                  <a:pt x="755" y="1529"/>
                  <a:pt x="815" y="1594"/>
                  <a:pt x="826" y="1587"/>
                </a:cubicBezTo>
                <a:cubicBezTo>
                  <a:pt x="858" y="1562"/>
                  <a:pt x="913" y="1557"/>
                  <a:pt x="952" y="1545"/>
                </a:cubicBezTo>
                <a:cubicBezTo>
                  <a:pt x="1057" y="1513"/>
                  <a:pt x="1046" y="1488"/>
                  <a:pt x="1156" y="1479"/>
                </a:cubicBezTo>
                <a:cubicBezTo>
                  <a:pt x="1203" y="1470"/>
                  <a:pt x="1197" y="1559"/>
                  <a:pt x="1228" y="1575"/>
                </a:cubicBezTo>
                <a:cubicBezTo>
                  <a:pt x="1260" y="1594"/>
                  <a:pt x="1301" y="1588"/>
                  <a:pt x="1348" y="1593"/>
                </a:cubicBezTo>
                <a:cubicBezTo>
                  <a:pt x="1392" y="1594"/>
                  <a:pt x="1454" y="1626"/>
                  <a:pt x="1510" y="1605"/>
                </a:cubicBezTo>
                <a:cubicBezTo>
                  <a:pt x="1568" y="1599"/>
                  <a:pt x="1650" y="1563"/>
                  <a:pt x="1696" y="1557"/>
                </a:cubicBezTo>
                <a:cubicBezTo>
                  <a:pt x="1741" y="1546"/>
                  <a:pt x="1745" y="1575"/>
                  <a:pt x="1786" y="1569"/>
                </a:cubicBezTo>
                <a:cubicBezTo>
                  <a:pt x="1827" y="1563"/>
                  <a:pt x="1885" y="1544"/>
                  <a:pt x="1942" y="1521"/>
                </a:cubicBezTo>
                <a:cubicBezTo>
                  <a:pt x="1984" y="1407"/>
                  <a:pt x="2052" y="1538"/>
                  <a:pt x="2128" y="1431"/>
                </a:cubicBezTo>
                <a:cubicBezTo>
                  <a:pt x="2170" y="1393"/>
                  <a:pt x="2146" y="1342"/>
                  <a:pt x="2170" y="1287"/>
                </a:cubicBezTo>
                <a:cubicBezTo>
                  <a:pt x="2194" y="1232"/>
                  <a:pt x="2253" y="1147"/>
                  <a:pt x="2272" y="1101"/>
                </a:cubicBezTo>
                <a:cubicBezTo>
                  <a:pt x="2280" y="1080"/>
                  <a:pt x="2284" y="1011"/>
                  <a:pt x="2284" y="1011"/>
                </a:cubicBezTo>
                <a:cubicBezTo>
                  <a:pt x="2286" y="986"/>
                  <a:pt x="2282" y="974"/>
                  <a:pt x="2284" y="951"/>
                </a:cubicBezTo>
                <a:cubicBezTo>
                  <a:pt x="2286" y="928"/>
                  <a:pt x="2292" y="904"/>
                  <a:pt x="2296" y="873"/>
                </a:cubicBezTo>
                <a:cubicBezTo>
                  <a:pt x="2300" y="842"/>
                  <a:pt x="2308" y="795"/>
                  <a:pt x="2308" y="765"/>
                </a:cubicBezTo>
                <a:cubicBezTo>
                  <a:pt x="2308" y="735"/>
                  <a:pt x="2302" y="726"/>
                  <a:pt x="2296" y="693"/>
                </a:cubicBezTo>
                <a:cubicBezTo>
                  <a:pt x="2293" y="672"/>
                  <a:pt x="2272" y="567"/>
                  <a:pt x="2272" y="567"/>
                </a:cubicBezTo>
                <a:cubicBezTo>
                  <a:pt x="2266" y="515"/>
                  <a:pt x="2275" y="426"/>
                  <a:pt x="2272" y="375"/>
                </a:cubicBezTo>
                <a:cubicBezTo>
                  <a:pt x="2269" y="324"/>
                  <a:pt x="2266" y="295"/>
                  <a:pt x="2254" y="261"/>
                </a:cubicBezTo>
                <a:cubicBezTo>
                  <a:pt x="2242" y="227"/>
                  <a:pt x="2210" y="200"/>
                  <a:pt x="2200" y="171"/>
                </a:cubicBezTo>
                <a:cubicBezTo>
                  <a:pt x="2190" y="142"/>
                  <a:pt x="2207" y="94"/>
                  <a:pt x="2194" y="87"/>
                </a:cubicBezTo>
                <a:cubicBezTo>
                  <a:pt x="2186" y="0"/>
                  <a:pt x="2197" y="174"/>
                  <a:pt x="2122" y="129"/>
                </a:cubicBezTo>
                <a:cubicBezTo>
                  <a:pt x="2055" y="92"/>
                  <a:pt x="2072" y="245"/>
                  <a:pt x="1972" y="213"/>
                </a:cubicBezTo>
                <a:cubicBezTo>
                  <a:pt x="1906" y="333"/>
                  <a:pt x="1985" y="384"/>
                  <a:pt x="1900" y="375"/>
                </a:cubicBezTo>
                <a:cubicBezTo>
                  <a:pt x="1843" y="407"/>
                  <a:pt x="1700" y="397"/>
                  <a:pt x="1627" y="408"/>
                </a:cubicBezTo>
                <a:cubicBezTo>
                  <a:pt x="1564" y="422"/>
                  <a:pt x="1505" y="419"/>
                  <a:pt x="1462" y="441"/>
                </a:cubicBezTo>
                <a:cubicBezTo>
                  <a:pt x="1419" y="463"/>
                  <a:pt x="1403" y="518"/>
                  <a:pt x="1366" y="543"/>
                </a:cubicBezTo>
                <a:cubicBezTo>
                  <a:pt x="1329" y="568"/>
                  <a:pt x="1273" y="599"/>
                  <a:pt x="1240" y="591"/>
                </a:cubicBezTo>
                <a:cubicBezTo>
                  <a:pt x="1207" y="583"/>
                  <a:pt x="1183" y="515"/>
                  <a:pt x="1168" y="495"/>
                </a:cubicBezTo>
                <a:close/>
              </a:path>
            </a:pathLst>
          </a:custGeom>
          <a:solidFill>
            <a:srgbClr val="993366">
              <a:alpha val="54117"/>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9" name="Line 17">
            <a:extLst>
              <a:ext uri="{FF2B5EF4-FFF2-40B4-BE49-F238E27FC236}">
                <a16:creationId xmlns:a16="http://schemas.microsoft.com/office/drawing/2014/main" id="{FEBC2A78-9F6A-472E-BB9A-692D8919FA0A}"/>
              </a:ext>
            </a:extLst>
          </p:cNvPr>
          <p:cNvSpPr>
            <a:spLocks noChangeShapeType="1"/>
          </p:cNvSpPr>
          <p:nvPr/>
        </p:nvSpPr>
        <p:spPr bwMode="auto">
          <a:xfrm flipV="1">
            <a:off x="2819400" y="3429000"/>
            <a:ext cx="819150" cy="990600"/>
          </a:xfrm>
          <a:prstGeom prst="line">
            <a:avLst/>
          </a:prstGeom>
          <a:noFill/>
          <a:ln w="349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Line 18">
            <a:extLst>
              <a:ext uri="{FF2B5EF4-FFF2-40B4-BE49-F238E27FC236}">
                <a16:creationId xmlns:a16="http://schemas.microsoft.com/office/drawing/2014/main" id="{81B2DDD7-3E28-465B-98D4-C70F29EABE59}"/>
              </a:ext>
            </a:extLst>
          </p:cNvPr>
          <p:cNvSpPr>
            <a:spLocks noChangeShapeType="1"/>
          </p:cNvSpPr>
          <p:nvPr/>
        </p:nvSpPr>
        <p:spPr bwMode="auto">
          <a:xfrm flipV="1">
            <a:off x="2882900" y="4387850"/>
            <a:ext cx="1104900" cy="85725"/>
          </a:xfrm>
          <a:prstGeom prst="line">
            <a:avLst/>
          </a:prstGeom>
          <a:noFill/>
          <a:ln w="349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1" name="Line 19">
            <a:extLst>
              <a:ext uri="{FF2B5EF4-FFF2-40B4-BE49-F238E27FC236}">
                <a16:creationId xmlns:a16="http://schemas.microsoft.com/office/drawing/2014/main" id="{5BA195C1-2A7A-4FE1-B955-C95C7110FB69}"/>
              </a:ext>
            </a:extLst>
          </p:cNvPr>
          <p:cNvSpPr>
            <a:spLocks noChangeShapeType="1"/>
          </p:cNvSpPr>
          <p:nvPr/>
        </p:nvSpPr>
        <p:spPr bwMode="auto">
          <a:xfrm>
            <a:off x="4953000" y="4800600"/>
            <a:ext cx="1320800" cy="317500"/>
          </a:xfrm>
          <a:prstGeom prst="line">
            <a:avLst/>
          </a:prstGeom>
          <a:noFill/>
          <a:ln w="349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12" name="Group 20">
            <a:extLst>
              <a:ext uri="{FF2B5EF4-FFF2-40B4-BE49-F238E27FC236}">
                <a16:creationId xmlns:a16="http://schemas.microsoft.com/office/drawing/2014/main" id="{172BA685-44EC-4CB7-BCA3-0EBA900A3BDC}"/>
              </a:ext>
            </a:extLst>
          </p:cNvPr>
          <p:cNvGrpSpPr>
            <a:grpSpLocks/>
          </p:cNvGrpSpPr>
          <p:nvPr/>
        </p:nvGrpSpPr>
        <p:grpSpPr bwMode="auto">
          <a:xfrm>
            <a:off x="4419600" y="1066800"/>
            <a:ext cx="101600" cy="3917950"/>
            <a:chOff x="2768" y="628"/>
            <a:chExt cx="64" cy="2468"/>
          </a:xfrm>
        </p:grpSpPr>
        <p:sp>
          <p:nvSpPr>
            <p:cNvPr id="20504" name="Line 21">
              <a:extLst>
                <a:ext uri="{FF2B5EF4-FFF2-40B4-BE49-F238E27FC236}">
                  <a16:creationId xmlns:a16="http://schemas.microsoft.com/office/drawing/2014/main" id="{5D3FC0BD-3882-4DE3-8AE1-7103E3B1FE67}"/>
                </a:ext>
              </a:extLst>
            </p:cNvPr>
            <p:cNvSpPr>
              <a:spLocks noChangeShapeType="1"/>
            </p:cNvSpPr>
            <p:nvPr/>
          </p:nvSpPr>
          <p:spPr bwMode="auto">
            <a:xfrm>
              <a:off x="2824" y="628"/>
              <a:ext cx="8" cy="252"/>
            </a:xfrm>
            <a:prstGeom prst="line">
              <a:avLst/>
            </a:prstGeom>
            <a:noFill/>
            <a:ln w="539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5" name="Line 22">
              <a:extLst>
                <a:ext uri="{FF2B5EF4-FFF2-40B4-BE49-F238E27FC236}">
                  <a16:creationId xmlns:a16="http://schemas.microsoft.com/office/drawing/2014/main" id="{C261B07F-121C-42A3-9A1F-A75838085808}"/>
                </a:ext>
              </a:extLst>
            </p:cNvPr>
            <p:cNvSpPr>
              <a:spLocks noChangeShapeType="1"/>
            </p:cNvSpPr>
            <p:nvPr/>
          </p:nvSpPr>
          <p:spPr bwMode="auto">
            <a:xfrm>
              <a:off x="2824" y="900"/>
              <a:ext cx="0" cy="196"/>
            </a:xfrm>
            <a:prstGeom prst="line">
              <a:avLst/>
            </a:prstGeom>
            <a:noFill/>
            <a:ln w="539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6" name="Line 23">
              <a:extLst>
                <a:ext uri="{FF2B5EF4-FFF2-40B4-BE49-F238E27FC236}">
                  <a16:creationId xmlns:a16="http://schemas.microsoft.com/office/drawing/2014/main" id="{5C34862A-612B-43AB-AC0C-EF093970EFDD}"/>
                </a:ext>
              </a:extLst>
            </p:cNvPr>
            <p:cNvSpPr>
              <a:spLocks noChangeShapeType="1"/>
            </p:cNvSpPr>
            <p:nvPr/>
          </p:nvSpPr>
          <p:spPr bwMode="auto">
            <a:xfrm flipH="1">
              <a:off x="2792" y="1092"/>
              <a:ext cx="16" cy="284"/>
            </a:xfrm>
            <a:prstGeom prst="line">
              <a:avLst/>
            </a:prstGeom>
            <a:noFill/>
            <a:ln w="539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7" name="Line 24">
              <a:extLst>
                <a:ext uri="{FF2B5EF4-FFF2-40B4-BE49-F238E27FC236}">
                  <a16:creationId xmlns:a16="http://schemas.microsoft.com/office/drawing/2014/main" id="{58270216-1E7D-4EA6-AF03-F4F9B431AC5D}"/>
                </a:ext>
              </a:extLst>
            </p:cNvPr>
            <p:cNvSpPr>
              <a:spLocks noChangeShapeType="1"/>
            </p:cNvSpPr>
            <p:nvPr/>
          </p:nvSpPr>
          <p:spPr bwMode="auto">
            <a:xfrm>
              <a:off x="2792" y="1428"/>
              <a:ext cx="8" cy="220"/>
            </a:xfrm>
            <a:prstGeom prst="line">
              <a:avLst/>
            </a:prstGeom>
            <a:noFill/>
            <a:ln w="539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8" name="Line 25">
              <a:extLst>
                <a:ext uri="{FF2B5EF4-FFF2-40B4-BE49-F238E27FC236}">
                  <a16:creationId xmlns:a16="http://schemas.microsoft.com/office/drawing/2014/main" id="{6A848897-1999-475B-85DB-7E620A051C08}"/>
                </a:ext>
              </a:extLst>
            </p:cNvPr>
            <p:cNvSpPr>
              <a:spLocks noChangeShapeType="1"/>
            </p:cNvSpPr>
            <p:nvPr/>
          </p:nvSpPr>
          <p:spPr bwMode="auto">
            <a:xfrm flipH="1">
              <a:off x="2784" y="1684"/>
              <a:ext cx="8" cy="220"/>
            </a:xfrm>
            <a:prstGeom prst="line">
              <a:avLst/>
            </a:prstGeom>
            <a:noFill/>
            <a:ln w="539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9" name="Line 26">
              <a:extLst>
                <a:ext uri="{FF2B5EF4-FFF2-40B4-BE49-F238E27FC236}">
                  <a16:creationId xmlns:a16="http://schemas.microsoft.com/office/drawing/2014/main" id="{29313AA3-6C9D-4BE7-AC51-A47E61E7806A}"/>
                </a:ext>
              </a:extLst>
            </p:cNvPr>
            <p:cNvSpPr>
              <a:spLocks noChangeShapeType="1"/>
            </p:cNvSpPr>
            <p:nvPr/>
          </p:nvSpPr>
          <p:spPr bwMode="auto">
            <a:xfrm>
              <a:off x="2784" y="1948"/>
              <a:ext cx="24" cy="228"/>
            </a:xfrm>
            <a:prstGeom prst="line">
              <a:avLst/>
            </a:prstGeom>
            <a:noFill/>
            <a:ln w="539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0" name="Line 27">
              <a:extLst>
                <a:ext uri="{FF2B5EF4-FFF2-40B4-BE49-F238E27FC236}">
                  <a16:creationId xmlns:a16="http://schemas.microsoft.com/office/drawing/2014/main" id="{5AED7F15-0E09-4805-A4C1-9C7A9ADD6A91}"/>
                </a:ext>
              </a:extLst>
            </p:cNvPr>
            <p:cNvSpPr>
              <a:spLocks noChangeShapeType="1"/>
            </p:cNvSpPr>
            <p:nvPr/>
          </p:nvSpPr>
          <p:spPr bwMode="auto">
            <a:xfrm flipH="1">
              <a:off x="2792" y="2204"/>
              <a:ext cx="8" cy="228"/>
            </a:xfrm>
            <a:prstGeom prst="line">
              <a:avLst/>
            </a:prstGeom>
            <a:noFill/>
            <a:ln w="539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1" name="Line 28">
              <a:extLst>
                <a:ext uri="{FF2B5EF4-FFF2-40B4-BE49-F238E27FC236}">
                  <a16:creationId xmlns:a16="http://schemas.microsoft.com/office/drawing/2014/main" id="{9B18E0B9-172B-40B1-8C01-54CEC5C4DE98}"/>
                </a:ext>
              </a:extLst>
            </p:cNvPr>
            <p:cNvSpPr>
              <a:spLocks noChangeShapeType="1"/>
            </p:cNvSpPr>
            <p:nvPr/>
          </p:nvSpPr>
          <p:spPr bwMode="auto">
            <a:xfrm flipH="1">
              <a:off x="2768" y="2476"/>
              <a:ext cx="8" cy="228"/>
            </a:xfrm>
            <a:prstGeom prst="line">
              <a:avLst/>
            </a:prstGeom>
            <a:noFill/>
            <a:ln w="539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2" name="Line 29">
              <a:extLst>
                <a:ext uri="{FF2B5EF4-FFF2-40B4-BE49-F238E27FC236}">
                  <a16:creationId xmlns:a16="http://schemas.microsoft.com/office/drawing/2014/main" id="{C855823C-D88E-4A99-9D6E-D1769499DC76}"/>
                </a:ext>
              </a:extLst>
            </p:cNvPr>
            <p:cNvSpPr>
              <a:spLocks noChangeShapeType="1"/>
            </p:cNvSpPr>
            <p:nvPr/>
          </p:nvSpPr>
          <p:spPr bwMode="auto">
            <a:xfrm>
              <a:off x="2776" y="2732"/>
              <a:ext cx="32" cy="364"/>
            </a:xfrm>
            <a:prstGeom prst="line">
              <a:avLst/>
            </a:prstGeom>
            <a:noFill/>
            <a:ln w="539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22" name="Text Box 30">
            <a:extLst>
              <a:ext uri="{FF2B5EF4-FFF2-40B4-BE49-F238E27FC236}">
                <a16:creationId xmlns:a16="http://schemas.microsoft.com/office/drawing/2014/main" id="{81DA633C-9ACB-4D51-B244-0C0555EE8F9F}"/>
              </a:ext>
            </a:extLst>
          </p:cNvPr>
          <p:cNvSpPr txBox="1">
            <a:spLocks noChangeArrowheads="1"/>
          </p:cNvSpPr>
          <p:nvPr/>
        </p:nvSpPr>
        <p:spPr bwMode="auto">
          <a:xfrm>
            <a:off x="6248400" y="1524000"/>
            <a:ext cx="1866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99"/>
                </a:solidFill>
                <a:latin typeface="Times New Roman" panose="02020603050405020304" pitchFamily="18" charset="0"/>
                <a:cs typeface="Times New Roman" panose="02020603050405020304" pitchFamily="18" charset="0"/>
              </a:rPr>
              <a:t>Khe não</a:t>
            </a:r>
          </a:p>
        </p:txBody>
      </p:sp>
      <p:sp>
        <p:nvSpPr>
          <p:cNvPr id="8223" name="Line 31">
            <a:extLst>
              <a:ext uri="{FF2B5EF4-FFF2-40B4-BE49-F238E27FC236}">
                <a16:creationId xmlns:a16="http://schemas.microsoft.com/office/drawing/2014/main" id="{9B47B88E-567E-40AC-A08B-32621F3F19D6}"/>
              </a:ext>
            </a:extLst>
          </p:cNvPr>
          <p:cNvSpPr>
            <a:spLocks noChangeShapeType="1"/>
          </p:cNvSpPr>
          <p:nvPr/>
        </p:nvSpPr>
        <p:spPr bwMode="auto">
          <a:xfrm flipV="1">
            <a:off x="5486400" y="1752600"/>
            <a:ext cx="723900" cy="139700"/>
          </a:xfrm>
          <a:prstGeom prst="line">
            <a:avLst/>
          </a:prstGeom>
          <a:noFill/>
          <a:ln w="349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4" name="Line 32">
            <a:extLst>
              <a:ext uri="{FF2B5EF4-FFF2-40B4-BE49-F238E27FC236}">
                <a16:creationId xmlns:a16="http://schemas.microsoft.com/office/drawing/2014/main" id="{7D63C936-4123-4F64-A4EE-D2B7496BF523}"/>
              </a:ext>
            </a:extLst>
          </p:cNvPr>
          <p:cNvSpPr>
            <a:spLocks noChangeShapeType="1"/>
          </p:cNvSpPr>
          <p:nvPr/>
        </p:nvSpPr>
        <p:spPr bwMode="auto">
          <a:xfrm>
            <a:off x="5410200" y="3352800"/>
            <a:ext cx="1371600" cy="1219200"/>
          </a:xfrm>
          <a:prstGeom prst="line">
            <a:avLst/>
          </a:prstGeom>
          <a:noFill/>
          <a:ln w="349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12"/>
                                        </p:tgtEl>
                                        <p:attrNameLst>
                                          <p:attrName>style.visibility</p:attrName>
                                        </p:attrNameLst>
                                      </p:cBhvr>
                                      <p:to>
                                        <p:strVal val="visible"/>
                                      </p:to>
                                    </p:set>
                                    <p:animEffect transition="in" filter="blinds(horizontal)">
                                      <p:cBhvr>
                                        <p:cTn id="7" dur="500"/>
                                        <p:tgtEl>
                                          <p:spTgt spid="8212"/>
                                        </p:tgtEl>
                                      </p:cBhvr>
                                    </p:animEffect>
                                  </p:childTnLst>
                                </p:cTn>
                              </p:par>
                              <p:par>
                                <p:cTn id="8" presetID="3" presetClass="entr" presetSubtype="10" fill="hold" nodeType="withEffect">
                                  <p:stCondLst>
                                    <p:cond delay="0"/>
                                  </p:stCondLst>
                                  <p:childTnLst>
                                    <p:set>
                                      <p:cBhvr>
                                        <p:cTn id="9" dur="1" fill="hold">
                                          <p:stCondLst>
                                            <p:cond delay="0"/>
                                          </p:stCondLst>
                                        </p:cTn>
                                        <p:tgtEl>
                                          <p:spTgt spid="8199"/>
                                        </p:tgtEl>
                                        <p:attrNameLst>
                                          <p:attrName>style.visibility</p:attrName>
                                        </p:attrNameLst>
                                      </p:cBhvr>
                                      <p:to>
                                        <p:strVal val="visible"/>
                                      </p:to>
                                    </p:set>
                                    <p:animEffect transition="in" filter="blinds(horizontal)">
                                      <p:cBhvr>
                                        <p:cTn id="10" dur="500"/>
                                        <p:tgtEl>
                                          <p:spTgt spid="819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197"/>
                                        </p:tgtEl>
                                        <p:attrNameLst>
                                          <p:attrName>style.visibility</p:attrName>
                                        </p:attrNameLst>
                                      </p:cBhvr>
                                      <p:to>
                                        <p:strVal val="visible"/>
                                      </p:to>
                                    </p:set>
                                    <p:animEffect transition="in" filter="blinds(horizontal)">
                                      <p:cBhvr>
                                        <p:cTn id="13" dur="500"/>
                                        <p:tgtEl>
                                          <p:spTgt spid="81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200"/>
                                        </p:tgtEl>
                                        <p:attrNameLst>
                                          <p:attrName>style.visibility</p:attrName>
                                        </p:attrNameLst>
                                      </p:cBhvr>
                                      <p:to>
                                        <p:strVal val="visible"/>
                                      </p:to>
                                    </p:set>
                                    <p:animEffect transition="in" filter="blinds(horizontal)">
                                      <p:cBhvr>
                                        <p:cTn id="18" dur="500"/>
                                        <p:tgtEl>
                                          <p:spTgt spid="8200"/>
                                        </p:tgtEl>
                                      </p:cBhvr>
                                    </p:animEffect>
                                  </p:childTnLst>
                                </p:cTn>
                              </p:par>
                            </p:childTnLst>
                          </p:cTn>
                        </p:par>
                        <p:par>
                          <p:cTn id="19" fill="hold" nodeType="afterGroup">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blinds(horizontal)">
                                      <p:cBhvr>
                                        <p:cTn id="22" dur="500"/>
                                        <p:tgtEl>
                                          <p:spTgt spid="81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223"/>
                                        </p:tgtEl>
                                        <p:attrNameLst>
                                          <p:attrName>style.visibility</p:attrName>
                                        </p:attrNameLst>
                                      </p:cBhvr>
                                      <p:to>
                                        <p:strVal val="visible"/>
                                      </p:to>
                                    </p:set>
                                    <p:animEffect transition="in" filter="blinds(horizontal)">
                                      <p:cBhvr>
                                        <p:cTn id="27" dur="500"/>
                                        <p:tgtEl>
                                          <p:spTgt spid="822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222"/>
                                        </p:tgtEl>
                                        <p:attrNameLst>
                                          <p:attrName>style.visibility</p:attrName>
                                        </p:attrNameLst>
                                      </p:cBhvr>
                                      <p:to>
                                        <p:strVal val="visible"/>
                                      </p:to>
                                    </p:set>
                                    <p:animEffect transition="in" filter="blinds(horizontal)">
                                      <p:cBhvr>
                                        <p:cTn id="30" dur="500"/>
                                        <p:tgtEl>
                                          <p:spTgt spid="82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8209"/>
                                        </p:tgtEl>
                                        <p:attrNameLst>
                                          <p:attrName>style.visibility</p:attrName>
                                        </p:attrNameLst>
                                      </p:cBhvr>
                                      <p:to>
                                        <p:strVal val="visible"/>
                                      </p:to>
                                    </p:set>
                                    <p:animEffect transition="in" filter="blinds(horizontal)">
                                      <p:cBhvr>
                                        <p:cTn id="35" dur="500"/>
                                        <p:tgtEl>
                                          <p:spTgt spid="8209"/>
                                        </p:tgtEl>
                                      </p:cBhvr>
                                    </p:animEffect>
                                  </p:childTnLst>
                                </p:cTn>
                              </p:par>
                              <p:par>
                                <p:cTn id="36" presetID="3" presetClass="entr" presetSubtype="10" fill="hold" nodeType="withEffect">
                                  <p:stCondLst>
                                    <p:cond delay="0"/>
                                  </p:stCondLst>
                                  <p:childTnLst>
                                    <p:set>
                                      <p:cBhvr>
                                        <p:cTn id="37" dur="1" fill="hold">
                                          <p:stCondLst>
                                            <p:cond delay="0"/>
                                          </p:stCondLst>
                                        </p:cTn>
                                        <p:tgtEl>
                                          <p:spTgt spid="8210"/>
                                        </p:tgtEl>
                                        <p:attrNameLst>
                                          <p:attrName>style.visibility</p:attrName>
                                        </p:attrNameLst>
                                      </p:cBhvr>
                                      <p:to>
                                        <p:strVal val="visible"/>
                                      </p:to>
                                    </p:set>
                                    <p:animEffect transition="in" filter="blinds(horizontal)">
                                      <p:cBhvr>
                                        <p:cTn id="38" dur="500"/>
                                        <p:tgtEl>
                                          <p:spTgt spid="821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8201"/>
                                        </p:tgtEl>
                                        <p:attrNameLst>
                                          <p:attrName>style.visibility</p:attrName>
                                        </p:attrNameLst>
                                      </p:cBhvr>
                                      <p:to>
                                        <p:strVal val="visible"/>
                                      </p:to>
                                    </p:set>
                                    <p:animEffect transition="in" filter="blinds(horizontal)">
                                      <p:cBhvr>
                                        <p:cTn id="41" dur="500"/>
                                        <p:tgtEl>
                                          <p:spTgt spid="820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8195"/>
                                        </p:tgtEl>
                                        <p:attrNameLst>
                                          <p:attrName>style.visibility</p:attrName>
                                        </p:attrNameLst>
                                      </p:cBhvr>
                                      <p:to>
                                        <p:strVal val="visible"/>
                                      </p:to>
                                    </p:set>
                                    <p:animEffect transition="in" filter="blinds(horizontal)">
                                      <p:cBhvr>
                                        <p:cTn id="46" dur="500"/>
                                        <p:tgtEl>
                                          <p:spTgt spid="819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8203"/>
                                        </p:tgtEl>
                                        <p:attrNameLst>
                                          <p:attrName>style.visibility</p:attrName>
                                        </p:attrNameLst>
                                      </p:cBhvr>
                                      <p:to>
                                        <p:strVal val="visible"/>
                                      </p:to>
                                    </p:set>
                                    <p:animEffect transition="in" filter="blinds(horizontal)">
                                      <p:cBhvr>
                                        <p:cTn id="49" dur="500"/>
                                        <p:tgtEl>
                                          <p:spTgt spid="8203"/>
                                        </p:tgtEl>
                                      </p:cBhvr>
                                    </p:animEffect>
                                  </p:childTnLst>
                                </p:cTn>
                              </p:par>
                              <p:par>
                                <p:cTn id="50" presetID="3" presetClass="entr" presetSubtype="10" fill="hold" nodeType="withEffect">
                                  <p:stCondLst>
                                    <p:cond delay="0"/>
                                  </p:stCondLst>
                                  <p:childTnLst>
                                    <p:set>
                                      <p:cBhvr>
                                        <p:cTn id="51" dur="1" fill="hold">
                                          <p:stCondLst>
                                            <p:cond delay="0"/>
                                          </p:stCondLst>
                                        </p:cTn>
                                        <p:tgtEl>
                                          <p:spTgt spid="8204"/>
                                        </p:tgtEl>
                                        <p:attrNameLst>
                                          <p:attrName>style.visibility</p:attrName>
                                        </p:attrNameLst>
                                      </p:cBhvr>
                                      <p:to>
                                        <p:strVal val="visible"/>
                                      </p:to>
                                    </p:set>
                                    <p:animEffect transition="in" filter="blinds(horizontal)">
                                      <p:cBhvr>
                                        <p:cTn id="52" dur="500"/>
                                        <p:tgtEl>
                                          <p:spTgt spid="820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8224"/>
                                        </p:tgtEl>
                                        <p:attrNameLst>
                                          <p:attrName>style.visibility</p:attrName>
                                        </p:attrNameLst>
                                      </p:cBhvr>
                                      <p:to>
                                        <p:strVal val="visible"/>
                                      </p:to>
                                    </p:set>
                                    <p:animEffect transition="in" filter="blinds(horizontal)">
                                      <p:cBhvr>
                                        <p:cTn id="57" dur="500"/>
                                        <p:tgtEl>
                                          <p:spTgt spid="822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8205"/>
                                        </p:tgtEl>
                                        <p:attrNameLst>
                                          <p:attrName>style.visibility</p:attrName>
                                        </p:attrNameLst>
                                      </p:cBhvr>
                                      <p:to>
                                        <p:strVal val="visible"/>
                                      </p:to>
                                    </p:set>
                                    <p:animEffect transition="in" filter="blinds(horizontal)">
                                      <p:cBhvr>
                                        <p:cTn id="60" dur="500"/>
                                        <p:tgtEl>
                                          <p:spTgt spid="8205"/>
                                        </p:tgtEl>
                                      </p:cBhvr>
                                    </p:animEffect>
                                  </p:childTnLst>
                                </p:cTn>
                              </p:par>
                              <p:par>
                                <p:cTn id="61" presetID="3" presetClass="entr" presetSubtype="10" fill="hold" nodeType="withEffect">
                                  <p:stCondLst>
                                    <p:cond delay="0"/>
                                  </p:stCondLst>
                                  <p:childTnLst>
                                    <p:set>
                                      <p:cBhvr>
                                        <p:cTn id="62" dur="1" fill="hold">
                                          <p:stCondLst>
                                            <p:cond delay="0"/>
                                          </p:stCondLst>
                                        </p:cTn>
                                        <p:tgtEl>
                                          <p:spTgt spid="8208"/>
                                        </p:tgtEl>
                                        <p:attrNameLst>
                                          <p:attrName>style.visibility</p:attrName>
                                        </p:attrNameLst>
                                      </p:cBhvr>
                                      <p:to>
                                        <p:strVal val="visible"/>
                                      </p:to>
                                    </p:set>
                                    <p:animEffect transition="in" filter="blinds(horizontal)">
                                      <p:cBhvr>
                                        <p:cTn id="63" dur="500"/>
                                        <p:tgtEl>
                                          <p:spTgt spid="820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8211"/>
                                        </p:tgtEl>
                                        <p:attrNameLst>
                                          <p:attrName>style.visibility</p:attrName>
                                        </p:attrNameLst>
                                      </p:cBhvr>
                                      <p:to>
                                        <p:strVal val="visible"/>
                                      </p:to>
                                    </p:set>
                                    <p:animEffect transition="in" filter="blinds(horizontal)">
                                      <p:cBhvr>
                                        <p:cTn id="68" dur="500"/>
                                        <p:tgtEl>
                                          <p:spTgt spid="8211"/>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8206"/>
                                        </p:tgtEl>
                                        <p:attrNameLst>
                                          <p:attrName>style.visibility</p:attrName>
                                        </p:attrNameLst>
                                      </p:cBhvr>
                                      <p:to>
                                        <p:strVal val="visible"/>
                                      </p:to>
                                    </p:set>
                                    <p:animEffect transition="in" filter="blinds(horizontal)">
                                      <p:cBhvr>
                                        <p:cTn id="71" dur="500"/>
                                        <p:tgtEl>
                                          <p:spTgt spid="8206"/>
                                        </p:tgtEl>
                                      </p:cBhvr>
                                    </p:animEffect>
                                  </p:childTnLst>
                                </p:cTn>
                              </p:par>
                              <p:par>
                                <p:cTn id="72" presetID="3" presetClass="entr" presetSubtype="10" fill="hold" nodeType="withEffect">
                                  <p:stCondLst>
                                    <p:cond delay="0"/>
                                  </p:stCondLst>
                                  <p:childTnLst>
                                    <p:set>
                                      <p:cBhvr>
                                        <p:cTn id="73" dur="1" fill="hold">
                                          <p:stCondLst>
                                            <p:cond delay="0"/>
                                          </p:stCondLst>
                                        </p:cTn>
                                        <p:tgtEl>
                                          <p:spTgt spid="8207"/>
                                        </p:tgtEl>
                                        <p:attrNameLst>
                                          <p:attrName>style.visibility</p:attrName>
                                        </p:attrNameLst>
                                      </p:cBhvr>
                                      <p:to>
                                        <p:strVal val="visible"/>
                                      </p:to>
                                    </p:set>
                                    <p:animEffect transition="in" filter="blinds(horizontal)">
                                      <p:cBhvr>
                                        <p:cTn id="74" dur="5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8200" grpId="0"/>
      <p:bldP spid="8201" grpId="0"/>
      <p:bldP spid="8203" grpId="0"/>
      <p:bldP spid="8205" grpId="0"/>
      <p:bldP spid="8206" grpId="0"/>
      <p:bldP spid="82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3">
            <a:extLst>
              <a:ext uri="{FF2B5EF4-FFF2-40B4-BE49-F238E27FC236}">
                <a16:creationId xmlns:a16="http://schemas.microsoft.com/office/drawing/2014/main" id="{35CEE1D6-FAB7-4444-A197-314AAFE389E9}"/>
              </a:ext>
            </a:extLst>
          </p:cNvPr>
          <p:cNvGrpSpPr>
            <a:grpSpLocks/>
          </p:cNvGrpSpPr>
          <p:nvPr/>
        </p:nvGrpSpPr>
        <p:grpSpPr bwMode="auto">
          <a:xfrm>
            <a:off x="2308225" y="844550"/>
            <a:ext cx="4705350" cy="5048250"/>
            <a:chOff x="1438" y="684"/>
            <a:chExt cx="1976" cy="2604"/>
          </a:xfrm>
        </p:grpSpPr>
        <p:sp>
          <p:nvSpPr>
            <p:cNvPr id="21530" name="Freeform 4">
              <a:extLst>
                <a:ext uri="{FF2B5EF4-FFF2-40B4-BE49-F238E27FC236}">
                  <a16:creationId xmlns:a16="http://schemas.microsoft.com/office/drawing/2014/main" id="{6DE44215-F9AD-442A-ADF0-F77D7178E233}"/>
                </a:ext>
              </a:extLst>
            </p:cNvPr>
            <p:cNvSpPr>
              <a:spLocks/>
            </p:cNvSpPr>
            <p:nvPr/>
          </p:nvSpPr>
          <p:spPr bwMode="auto">
            <a:xfrm>
              <a:off x="1438" y="684"/>
              <a:ext cx="1976" cy="2604"/>
            </a:xfrm>
            <a:custGeom>
              <a:avLst/>
              <a:gdLst>
                <a:gd name="T0" fmla="*/ 704 w 2042"/>
                <a:gd name="T1" fmla="*/ 2306 h 2910"/>
                <a:gd name="T2" fmla="*/ 667 w 2042"/>
                <a:gd name="T3" fmla="*/ 2249 h 2910"/>
                <a:gd name="T4" fmla="*/ 277 w 2042"/>
                <a:gd name="T5" fmla="*/ 2172 h 2910"/>
                <a:gd name="T6" fmla="*/ 225 w 2042"/>
                <a:gd name="T7" fmla="*/ 2146 h 2910"/>
                <a:gd name="T8" fmla="*/ 210 w 2042"/>
                <a:gd name="T9" fmla="*/ 2095 h 2910"/>
                <a:gd name="T10" fmla="*/ 218 w 2042"/>
                <a:gd name="T11" fmla="*/ 2037 h 2910"/>
                <a:gd name="T12" fmla="*/ 232 w 2042"/>
                <a:gd name="T13" fmla="*/ 1999 h 2910"/>
                <a:gd name="T14" fmla="*/ 240 w 2042"/>
                <a:gd name="T15" fmla="*/ 1979 h 2910"/>
                <a:gd name="T16" fmla="*/ 225 w 2042"/>
                <a:gd name="T17" fmla="*/ 1935 h 2910"/>
                <a:gd name="T18" fmla="*/ 202 w 2042"/>
                <a:gd name="T19" fmla="*/ 1928 h 2910"/>
                <a:gd name="T20" fmla="*/ 180 w 2042"/>
                <a:gd name="T21" fmla="*/ 1915 h 2910"/>
                <a:gd name="T22" fmla="*/ 188 w 2042"/>
                <a:gd name="T23" fmla="*/ 1813 h 2910"/>
                <a:gd name="T24" fmla="*/ 172 w 2042"/>
                <a:gd name="T25" fmla="*/ 1774 h 2910"/>
                <a:gd name="T26" fmla="*/ 165 w 2042"/>
                <a:gd name="T27" fmla="*/ 1756 h 2910"/>
                <a:gd name="T28" fmla="*/ 158 w 2042"/>
                <a:gd name="T29" fmla="*/ 1621 h 2910"/>
                <a:gd name="T30" fmla="*/ 80 w 2042"/>
                <a:gd name="T31" fmla="*/ 1590 h 2910"/>
                <a:gd name="T32" fmla="*/ 30 w 2042"/>
                <a:gd name="T33" fmla="*/ 1557 h 2910"/>
                <a:gd name="T34" fmla="*/ 36 w 2042"/>
                <a:gd name="T35" fmla="*/ 1519 h 2910"/>
                <a:gd name="T36" fmla="*/ 68 w 2042"/>
                <a:gd name="T37" fmla="*/ 1448 h 2910"/>
                <a:gd name="T38" fmla="*/ 142 w 2042"/>
                <a:gd name="T39" fmla="*/ 1332 h 2910"/>
                <a:gd name="T40" fmla="*/ 172 w 2042"/>
                <a:gd name="T41" fmla="*/ 1268 h 2910"/>
                <a:gd name="T42" fmla="*/ 188 w 2042"/>
                <a:gd name="T43" fmla="*/ 1230 h 2910"/>
                <a:gd name="T44" fmla="*/ 142 w 2042"/>
                <a:gd name="T45" fmla="*/ 1038 h 2910"/>
                <a:gd name="T46" fmla="*/ 176 w 2042"/>
                <a:gd name="T47" fmla="*/ 769 h 2910"/>
                <a:gd name="T48" fmla="*/ 188 w 2042"/>
                <a:gd name="T49" fmla="*/ 653 h 2910"/>
                <a:gd name="T50" fmla="*/ 126 w 2042"/>
                <a:gd name="T51" fmla="*/ 606 h 2910"/>
                <a:gd name="T52" fmla="*/ 68 w 2042"/>
                <a:gd name="T53" fmla="*/ 538 h 2910"/>
                <a:gd name="T54" fmla="*/ 36 w 2042"/>
                <a:gd name="T55" fmla="*/ 481 h 2910"/>
                <a:gd name="T56" fmla="*/ 120 w 2042"/>
                <a:gd name="T57" fmla="*/ 245 h 2910"/>
                <a:gd name="T58" fmla="*/ 193 w 2042"/>
                <a:gd name="T59" fmla="*/ 173 h 2910"/>
                <a:gd name="T60" fmla="*/ 350 w 2042"/>
                <a:gd name="T61" fmla="*/ 106 h 2910"/>
                <a:gd name="T62" fmla="*/ 451 w 2042"/>
                <a:gd name="T63" fmla="*/ 91 h 2910"/>
                <a:gd name="T64" fmla="*/ 614 w 2042"/>
                <a:gd name="T65" fmla="*/ 57 h 2910"/>
                <a:gd name="T66" fmla="*/ 794 w 2042"/>
                <a:gd name="T67" fmla="*/ 13 h 2910"/>
                <a:gd name="T68" fmla="*/ 1333 w 2042"/>
                <a:gd name="T69" fmla="*/ 34 h 2910"/>
                <a:gd name="T70" fmla="*/ 1530 w 2042"/>
                <a:gd name="T71" fmla="*/ 134 h 2910"/>
                <a:gd name="T72" fmla="*/ 1642 w 2042"/>
                <a:gd name="T73" fmla="*/ 226 h 2910"/>
                <a:gd name="T74" fmla="*/ 1722 w 2042"/>
                <a:gd name="T75" fmla="*/ 336 h 2910"/>
                <a:gd name="T76" fmla="*/ 1828 w 2042"/>
                <a:gd name="T77" fmla="*/ 455 h 2910"/>
                <a:gd name="T78" fmla="*/ 1866 w 2042"/>
                <a:gd name="T79" fmla="*/ 551 h 2910"/>
                <a:gd name="T80" fmla="*/ 1880 w 2042"/>
                <a:gd name="T81" fmla="*/ 590 h 2910"/>
                <a:gd name="T82" fmla="*/ 1902 w 2042"/>
                <a:gd name="T83" fmla="*/ 743 h 2910"/>
                <a:gd name="T84" fmla="*/ 1896 w 2042"/>
                <a:gd name="T85" fmla="*/ 985 h 2910"/>
                <a:gd name="T86" fmla="*/ 1868 w 2042"/>
                <a:gd name="T87" fmla="*/ 1302 h 2910"/>
                <a:gd name="T88" fmla="*/ 1806 w 2042"/>
                <a:gd name="T89" fmla="*/ 1448 h 2910"/>
                <a:gd name="T90" fmla="*/ 1760 w 2042"/>
                <a:gd name="T91" fmla="*/ 1499 h 2910"/>
                <a:gd name="T92" fmla="*/ 1686 w 2042"/>
                <a:gd name="T93" fmla="*/ 1679 h 2910"/>
                <a:gd name="T94" fmla="*/ 1663 w 2042"/>
                <a:gd name="T95" fmla="*/ 1736 h 2910"/>
                <a:gd name="T96" fmla="*/ 1648 w 2042"/>
                <a:gd name="T97" fmla="*/ 1774 h 2910"/>
                <a:gd name="T98" fmla="*/ 1663 w 2042"/>
                <a:gd name="T99" fmla="*/ 1884 h 2910"/>
                <a:gd name="T100" fmla="*/ 1760 w 2042"/>
                <a:gd name="T101" fmla="*/ 2133 h 2910"/>
                <a:gd name="T102" fmla="*/ 1806 w 2042"/>
                <a:gd name="T103" fmla="*/ 2235 h 2910"/>
                <a:gd name="T104" fmla="*/ 1812 w 2042"/>
                <a:gd name="T105" fmla="*/ 2268 h 2910"/>
                <a:gd name="T106" fmla="*/ 1828 w 2042"/>
                <a:gd name="T107" fmla="*/ 2306 h 2910"/>
                <a:gd name="T108" fmla="*/ 1506 w 2042"/>
                <a:gd name="T109" fmla="*/ 2326 h 2910"/>
                <a:gd name="T110" fmla="*/ 704 w 2042"/>
                <a:gd name="T111" fmla="*/ 2306 h 29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42" h="2910">
                  <a:moveTo>
                    <a:pt x="752" y="2880"/>
                  </a:moveTo>
                  <a:cubicBezTo>
                    <a:pt x="738" y="2859"/>
                    <a:pt x="731" y="2825"/>
                    <a:pt x="712" y="2808"/>
                  </a:cubicBezTo>
                  <a:cubicBezTo>
                    <a:pt x="611" y="2720"/>
                    <a:pt x="413" y="2717"/>
                    <a:pt x="296" y="2712"/>
                  </a:cubicBezTo>
                  <a:cubicBezTo>
                    <a:pt x="263" y="2705"/>
                    <a:pt x="252" y="2713"/>
                    <a:pt x="240" y="2680"/>
                  </a:cubicBezTo>
                  <a:cubicBezTo>
                    <a:pt x="232" y="2659"/>
                    <a:pt x="224" y="2616"/>
                    <a:pt x="224" y="2616"/>
                  </a:cubicBezTo>
                  <a:cubicBezTo>
                    <a:pt x="227" y="2592"/>
                    <a:pt x="227" y="2568"/>
                    <a:pt x="232" y="2544"/>
                  </a:cubicBezTo>
                  <a:cubicBezTo>
                    <a:pt x="235" y="2527"/>
                    <a:pt x="243" y="2512"/>
                    <a:pt x="248" y="2496"/>
                  </a:cubicBezTo>
                  <a:cubicBezTo>
                    <a:pt x="251" y="2488"/>
                    <a:pt x="256" y="2472"/>
                    <a:pt x="256" y="2472"/>
                  </a:cubicBezTo>
                  <a:cubicBezTo>
                    <a:pt x="256" y="2472"/>
                    <a:pt x="244" y="2420"/>
                    <a:pt x="240" y="2416"/>
                  </a:cubicBezTo>
                  <a:cubicBezTo>
                    <a:pt x="234" y="2410"/>
                    <a:pt x="224" y="2412"/>
                    <a:pt x="216" y="2408"/>
                  </a:cubicBezTo>
                  <a:cubicBezTo>
                    <a:pt x="207" y="2404"/>
                    <a:pt x="200" y="2397"/>
                    <a:pt x="192" y="2392"/>
                  </a:cubicBezTo>
                  <a:cubicBezTo>
                    <a:pt x="163" y="2348"/>
                    <a:pt x="150" y="2297"/>
                    <a:pt x="200" y="2264"/>
                  </a:cubicBezTo>
                  <a:cubicBezTo>
                    <a:pt x="195" y="2248"/>
                    <a:pt x="189" y="2232"/>
                    <a:pt x="184" y="2216"/>
                  </a:cubicBezTo>
                  <a:cubicBezTo>
                    <a:pt x="181" y="2208"/>
                    <a:pt x="176" y="2192"/>
                    <a:pt x="176" y="2192"/>
                  </a:cubicBezTo>
                  <a:cubicBezTo>
                    <a:pt x="173" y="2136"/>
                    <a:pt x="173" y="2080"/>
                    <a:pt x="168" y="2024"/>
                  </a:cubicBezTo>
                  <a:cubicBezTo>
                    <a:pt x="153" y="1985"/>
                    <a:pt x="109" y="1999"/>
                    <a:pt x="86" y="1986"/>
                  </a:cubicBezTo>
                  <a:cubicBezTo>
                    <a:pt x="63" y="1973"/>
                    <a:pt x="40" y="1959"/>
                    <a:pt x="32" y="1944"/>
                  </a:cubicBezTo>
                  <a:cubicBezTo>
                    <a:pt x="15" y="1922"/>
                    <a:pt x="31" y="1919"/>
                    <a:pt x="38" y="1896"/>
                  </a:cubicBezTo>
                  <a:cubicBezTo>
                    <a:pt x="45" y="1873"/>
                    <a:pt x="53" y="1847"/>
                    <a:pt x="72" y="1808"/>
                  </a:cubicBezTo>
                  <a:cubicBezTo>
                    <a:pt x="92" y="1758"/>
                    <a:pt x="110" y="1710"/>
                    <a:pt x="152" y="1664"/>
                  </a:cubicBezTo>
                  <a:cubicBezTo>
                    <a:pt x="162" y="1635"/>
                    <a:pt x="175" y="1614"/>
                    <a:pt x="184" y="1584"/>
                  </a:cubicBezTo>
                  <a:cubicBezTo>
                    <a:pt x="189" y="1568"/>
                    <a:pt x="200" y="1536"/>
                    <a:pt x="200" y="1536"/>
                  </a:cubicBezTo>
                  <a:cubicBezTo>
                    <a:pt x="190" y="1455"/>
                    <a:pt x="158" y="1380"/>
                    <a:pt x="152" y="1296"/>
                  </a:cubicBezTo>
                  <a:cubicBezTo>
                    <a:pt x="155" y="1184"/>
                    <a:pt x="183" y="1072"/>
                    <a:pt x="188" y="960"/>
                  </a:cubicBezTo>
                  <a:cubicBezTo>
                    <a:pt x="190" y="880"/>
                    <a:pt x="211" y="852"/>
                    <a:pt x="200" y="816"/>
                  </a:cubicBezTo>
                  <a:cubicBezTo>
                    <a:pt x="191" y="782"/>
                    <a:pt x="155" y="780"/>
                    <a:pt x="134" y="756"/>
                  </a:cubicBezTo>
                  <a:cubicBezTo>
                    <a:pt x="118" y="732"/>
                    <a:pt x="88" y="696"/>
                    <a:pt x="72" y="672"/>
                  </a:cubicBezTo>
                  <a:cubicBezTo>
                    <a:pt x="63" y="658"/>
                    <a:pt x="26" y="588"/>
                    <a:pt x="38" y="600"/>
                  </a:cubicBezTo>
                  <a:cubicBezTo>
                    <a:pt x="26" y="474"/>
                    <a:pt x="0" y="349"/>
                    <a:pt x="128" y="306"/>
                  </a:cubicBezTo>
                  <a:cubicBezTo>
                    <a:pt x="136" y="298"/>
                    <a:pt x="152" y="216"/>
                    <a:pt x="206" y="216"/>
                  </a:cubicBezTo>
                  <a:cubicBezTo>
                    <a:pt x="248" y="168"/>
                    <a:pt x="325" y="169"/>
                    <a:pt x="374" y="132"/>
                  </a:cubicBezTo>
                  <a:cubicBezTo>
                    <a:pt x="406" y="125"/>
                    <a:pt x="449" y="119"/>
                    <a:pt x="482" y="114"/>
                  </a:cubicBezTo>
                  <a:cubicBezTo>
                    <a:pt x="543" y="105"/>
                    <a:pt x="656" y="72"/>
                    <a:pt x="656" y="72"/>
                  </a:cubicBezTo>
                  <a:cubicBezTo>
                    <a:pt x="720" y="51"/>
                    <a:pt x="785" y="37"/>
                    <a:pt x="848" y="16"/>
                  </a:cubicBezTo>
                  <a:cubicBezTo>
                    <a:pt x="1012" y="12"/>
                    <a:pt x="1280" y="0"/>
                    <a:pt x="1424" y="42"/>
                  </a:cubicBezTo>
                  <a:cubicBezTo>
                    <a:pt x="1568" y="57"/>
                    <a:pt x="1567" y="130"/>
                    <a:pt x="1634" y="168"/>
                  </a:cubicBezTo>
                  <a:cubicBezTo>
                    <a:pt x="1689" y="208"/>
                    <a:pt x="1720" y="240"/>
                    <a:pt x="1754" y="282"/>
                  </a:cubicBezTo>
                  <a:cubicBezTo>
                    <a:pt x="1764" y="312"/>
                    <a:pt x="1826" y="391"/>
                    <a:pt x="1838" y="420"/>
                  </a:cubicBezTo>
                  <a:cubicBezTo>
                    <a:pt x="1867" y="492"/>
                    <a:pt x="1928" y="495"/>
                    <a:pt x="1952" y="568"/>
                  </a:cubicBezTo>
                  <a:cubicBezTo>
                    <a:pt x="1965" y="608"/>
                    <a:pt x="1979" y="648"/>
                    <a:pt x="1992" y="688"/>
                  </a:cubicBezTo>
                  <a:cubicBezTo>
                    <a:pt x="1997" y="704"/>
                    <a:pt x="2008" y="736"/>
                    <a:pt x="2008" y="736"/>
                  </a:cubicBezTo>
                  <a:cubicBezTo>
                    <a:pt x="2025" y="912"/>
                    <a:pt x="2006" y="851"/>
                    <a:pt x="2032" y="928"/>
                  </a:cubicBezTo>
                  <a:cubicBezTo>
                    <a:pt x="2042" y="1008"/>
                    <a:pt x="2027" y="1117"/>
                    <a:pt x="2024" y="1230"/>
                  </a:cubicBezTo>
                  <a:cubicBezTo>
                    <a:pt x="2018" y="1346"/>
                    <a:pt x="2010" y="1530"/>
                    <a:pt x="1994" y="1626"/>
                  </a:cubicBezTo>
                  <a:cubicBezTo>
                    <a:pt x="1975" y="1702"/>
                    <a:pt x="1971" y="1744"/>
                    <a:pt x="1928" y="1808"/>
                  </a:cubicBezTo>
                  <a:cubicBezTo>
                    <a:pt x="1910" y="1834"/>
                    <a:pt x="1907" y="1854"/>
                    <a:pt x="1880" y="1872"/>
                  </a:cubicBezTo>
                  <a:cubicBezTo>
                    <a:pt x="1860" y="1951"/>
                    <a:pt x="1825" y="2020"/>
                    <a:pt x="1800" y="2096"/>
                  </a:cubicBezTo>
                  <a:cubicBezTo>
                    <a:pt x="1792" y="2120"/>
                    <a:pt x="1784" y="2144"/>
                    <a:pt x="1776" y="2168"/>
                  </a:cubicBezTo>
                  <a:cubicBezTo>
                    <a:pt x="1771" y="2184"/>
                    <a:pt x="1760" y="2216"/>
                    <a:pt x="1760" y="2216"/>
                  </a:cubicBezTo>
                  <a:cubicBezTo>
                    <a:pt x="1763" y="2247"/>
                    <a:pt x="1767" y="2315"/>
                    <a:pt x="1776" y="2352"/>
                  </a:cubicBezTo>
                  <a:cubicBezTo>
                    <a:pt x="1802" y="2457"/>
                    <a:pt x="1846" y="2561"/>
                    <a:pt x="1880" y="2664"/>
                  </a:cubicBezTo>
                  <a:cubicBezTo>
                    <a:pt x="1895" y="2708"/>
                    <a:pt x="1913" y="2748"/>
                    <a:pt x="1928" y="2792"/>
                  </a:cubicBezTo>
                  <a:cubicBezTo>
                    <a:pt x="1932" y="2805"/>
                    <a:pt x="1932" y="2819"/>
                    <a:pt x="1936" y="2832"/>
                  </a:cubicBezTo>
                  <a:cubicBezTo>
                    <a:pt x="1940" y="2848"/>
                    <a:pt x="1952" y="2880"/>
                    <a:pt x="1952" y="2880"/>
                  </a:cubicBezTo>
                  <a:cubicBezTo>
                    <a:pt x="1861" y="2910"/>
                    <a:pt x="1711" y="2906"/>
                    <a:pt x="1608" y="2904"/>
                  </a:cubicBezTo>
                  <a:cubicBezTo>
                    <a:pt x="1323" y="2899"/>
                    <a:pt x="1037" y="2888"/>
                    <a:pt x="752" y="2880"/>
                  </a:cubicBezTo>
                  <a:close/>
                </a:path>
              </a:pathLst>
            </a:custGeom>
            <a:blipFill dpi="0" rotWithShape="1">
              <a:blip r:embed="rId3">
                <a:alphaModFix amt="68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1" name="Line 5">
              <a:extLst>
                <a:ext uri="{FF2B5EF4-FFF2-40B4-BE49-F238E27FC236}">
                  <a16:creationId xmlns:a16="http://schemas.microsoft.com/office/drawing/2014/main" id="{5A5C3D77-49FF-478A-ADE5-6ACC07AE0D09}"/>
                </a:ext>
              </a:extLst>
            </p:cNvPr>
            <p:cNvSpPr>
              <a:spLocks noChangeShapeType="1"/>
            </p:cNvSpPr>
            <p:nvPr/>
          </p:nvSpPr>
          <p:spPr bwMode="auto">
            <a:xfrm>
              <a:off x="1632" y="2718"/>
              <a:ext cx="4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2" name="Line 6">
              <a:extLst>
                <a:ext uri="{FF2B5EF4-FFF2-40B4-BE49-F238E27FC236}">
                  <a16:creationId xmlns:a16="http://schemas.microsoft.com/office/drawing/2014/main" id="{AA9EA517-59BC-4A34-86AE-8C1DD3F13F4F}"/>
                </a:ext>
              </a:extLst>
            </p:cNvPr>
            <p:cNvSpPr>
              <a:spLocks noChangeShapeType="1"/>
            </p:cNvSpPr>
            <p:nvPr/>
          </p:nvSpPr>
          <p:spPr bwMode="auto">
            <a:xfrm flipV="1">
              <a:off x="1626" y="1392"/>
              <a:ext cx="114" cy="6"/>
            </a:xfrm>
            <a:prstGeom prst="line">
              <a:avLst/>
            </a:prstGeom>
            <a:noFill/>
            <a:ln w="222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21507" name="Object 7">
            <a:extLst>
              <a:ext uri="{FF2B5EF4-FFF2-40B4-BE49-F238E27FC236}">
                <a16:creationId xmlns:a16="http://schemas.microsoft.com/office/drawing/2014/main" id="{8609667B-D626-4E07-9DC3-380DB4314CCC}"/>
              </a:ext>
            </a:extLst>
          </p:cNvPr>
          <p:cNvGraphicFramePr>
            <a:graphicFrameLocks noGrp="1" noChangeAspect="1"/>
          </p:cNvGraphicFramePr>
          <p:nvPr>
            <p:ph/>
          </p:nvPr>
        </p:nvGraphicFramePr>
        <p:xfrm>
          <a:off x="2870200" y="1049338"/>
          <a:ext cx="3897313" cy="3287712"/>
        </p:xfrm>
        <a:graphic>
          <a:graphicData uri="http://schemas.openxmlformats.org/presentationml/2006/ole">
            <mc:AlternateContent xmlns:mc="http://schemas.openxmlformats.org/markup-compatibility/2006">
              <mc:Choice xmlns:v="urn:schemas-microsoft-com:vml" Requires="v">
                <p:oleObj spid="_x0000_s21536" name="Image" r:id="rId4" imgW="7136508" imgH="5168254" progId="Photoshop.Image.7">
                  <p:embed/>
                </p:oleObj>
              </mc:Choice>
              <mc:Fallback>
                <p:oleObj name="Image" r:id="rId4" imgW="7136508" imgH="5168254" progId="Photoshop.Image.7">
                  <p:embed/>
                  <p:pic>
                    <p:nvPicPr>
                      <p:cNvPr id="0" name="Object 7"/>
                      <p:cNvPicPr>
                        <a:picLocks noGrp="1"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0200" y="1049338"/>
                        <a:ext cx="3897313" cy="328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4" name="Line 8">
            <a:extLst>
              <a:ext uri="{FF2B5EF4-FFF2-40B4-BE49-F238E27FC236}">
                <a16:creationId xmlns:a16="http://schemas.microsoft.com/office/drawing/2014/main" id="{77604088-F67E-4A0D-B393-6E1DCDA70E00}"/>
              </a:ext>
            </a:extLst>
          </p:cNvPr>
          <p:cNvSpPr>
            <a:spLocks noChangeShapeType="1"/>
          </p:cNvSpPr>
          <p:nvPr/>
        </p:nvSpPr>
        <p:spPr bwMode="auto">
          <a:xfrm flipH="1" flipV="1">
            <a:off x="1866900" y="977900"/>
            <a:ext cx="2954338" cy="5842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Text Box 9">
            <a:extLst>
              <a:ext uri="{FF2B5EF4-FFF2-40B4-BE49-F238E27FC236}">
                <a16:creationId xmlns:a16="http://schemas.microsoft.com/office/drawing/2014/main" id="{3BD1E096-8417-482A-B30A-A4118582DF17}"/>
              </a:ext>
            </a:extLst>
          </p:cNvPr>
          <p:cNvSpPr txBox="1">
            <a:spLocks noChangeArrowheads="1"/>
          </p:cNvSpPr>
          <p:nvPr/>
        </p:nvSpPr>
        <p:spPr bwMode="auto">
          <a:xfrm>
            <a:off x="279400" y="546100"/>
            <a:ext cx="28321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Thùy trán</a:t>
            </a:r>
          </a:p>
        </p:txBody>
      </p:sp>
      <p:sp>
        <p:nvSpPr>
          <p:cNvPr id="9226" name="Line 10">
            <a:extLst>
              <a:ext uri="{FF2B5EF4-FFF2-40B4-BE49-F238E27FC236}">
                <a16:creationId xmlns:a16="http://schemas.microsoft.com/office/drawing/2014/main" id="{E7110877-1B17-4DB0-BCAD-4EAC837F9B66}"/>
              </a:ext>
            </a:extLst>
          </p:cNvPr>
          <p:cNvSpPr>
            <a:spLocks noChangeShapeType="1"/>
          </p:cNvSpPr>
          <p:nvPr/>
        </p:nvSpPr>
        <p:spPr bwMode="auto">
          <a:xfrm flipV="1">
            <a:off x="5648325" y="774700"/>
            <a:ext cx="373063" cy="760413"/>
          </a:xfrm>
          <a:prstGeom prst="line">
            <a:avLst/>
          </a:prstGeom>
          <a:noFill/>
          <a:ln w="28575">
            <a:solidFill>
              <a:srgbClr val="7426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Freeform 11">
            <a:extLst>
              <a:ext uri="{FF2B5EF4-FFF2-40B4-BE49-F238E27FC236}">
                <a16:creationId xmlns:a16="http://schemas.microsoft.com/office/drawing/2014/main" id="{E7DE24EF-2100-4673-A9D8-6826A7954E0B}"/>
              </a:ext>
            </a:extLst>
          </p:cNvPr>
          <p:cNvSpPr>
            <a:spLocks/>
          </p:cNvSpPr>
          <p:nvPr/>
        </p:nvSpPr>
        <p:spPr bwMode="auto">
          <a:xfrm>
            <a:off x="4532313" y="1143000"/>
            <a:ext cx="2109787" cy="2019300"/>
          </a:xfrm>
          <a:custGeom>
            <a:avLst/>
            <a:gdLst>
              <a:gd name="T0" fmla="*/ 102380758 w 978"/>
              <a:gd name="T1" fmla="*/ 2147483647 h 997"/>
              <a:gd name="T2" fmla="*/ 65150999 w 978"/>
              <a:gd name="T3" fmla="*/ 2147483647 h 997"/>
              <a:gd name="T4" fmla="*/ 269914672 w 978"/>
              <a:gd name="T5" fmla="*/ 1755719576 h 997"/>
              <a:gd name="T6" fmla="*/ 511908104 w 978"/>
              <a:gd name="T7" fmla="*/ 1361913543 h 997"/>
              <a:gd name="T8" fmla="*/ 698056898 w 978"/>
              <a:gd name="T9" fmla="*/ 1181418099 h 997"/>
              <a:gd name="T10" fmla="*/ 921435450 w 978"/>
              <a:gd name="T11" fmla="*/ 918880743 h 997"/>
              <a:gd name="T12" fmla="*/ 1163428882 w 978"/>
              <a:gd name="T13" fmla="*/ 525074711 h 997"/>
              <a:gd name="T14" fmla="*/ 1293733038 w 978"/>
              <a:gd name="T15" fmla="*/ 246129783 h 997"/>
              <a:gd name="T16" fmla="*/ 1330960639 w 978"/>
              <a:gd name="T17" fmla="*/ 16409597 h 997"/>
              <a:gd name="T18" fmla="*/ 2147483647 w 978"/>
              <a:gd name="T19" fmla="*/ 147678275 h 997"/>
              <a:gd name="T20" fmla="*/ 2147483647 w 978"/>
              <a:gd name="T21" fmla="*/ 229720186 h 997"/>
              <a:gd name="T22" fmla="*/ 2147483647 w 978"/>
              <a:gd name="T23" fmla="*/ 360988863 h 997"/>
              <a:gd name="T24" fmla="*/ 2147483647 w 978"/>
              <a:gd name="T25" fmla="*/ 541484308 h 997"/>
              <a:gd name="T26" fmla="*/ 2147483647 w 978"/>
              <a:gd name="T27" fmla="*/ 836838833 h 997"/>
              <a:gd name="T28" fmla="*/ 2147483647 w 978"/>
              <a:gd name="T29" fmla="*/ 968107510 h 997"/>
              <a:gd name="T30" fmla="*/ 2147483647 w 978"/>
              <a:gd name="T31" fmla="*/ 1115783760 h 997"/>
              <a:gd name="T32" fmla="*/ 2147483647 w 978"/>
              <a:gd name="T33" fmla="*/ 1296279204 h 997"/>
              <a:gd name="T34" fmla="*/ 2147483647 w 978"/>
              <a:gd name="T35" fmla="*/ 1476772623 h 997"/>
              <a:gd name="T36" fmla="*/ 2147483647 w 978"/>
              <a:gd name="T37" fmla="*/ 1690085237 h 997"/>
              <a:gd name="T38" fmla="*/ 2147483647 w 978"/>
              <a:gd name="T39" fmla="*/ 2001849359 h 997"/>
              <a:gd name="T40" fmla="*/ 2147483647 w 978"/>
              <a:gd name="T41" fmla="*/ 2147483647 h 997"/>
              <a:gd name="T42" fmla="*/ 2147483647 w 978"/>
              <a:gd name="T43" fmla="*/ 2147483647 h 997"/>
              <a:gd name="T44" fmla="*/ 2147483647 w 978"/>
              <a:gd name="T45" fmla="*/ 2147483647 h 997"/>
              <a:gd name="T46" fmla="*/ 2147483647 w 978"/>
              <a:gd name="T47" fmla="*/ 2147483647 h 997"/>
              <a:gd name="T48" fmla="*/ 2147483647 w 978"/>
              <a:gd name="T49" fmla="*/ 2147483647 h 997"/>
              <a:gd name="T50" fmla="*/ 2147483647 w 978"/>
              <a:gd name="T51" fmla="*/ 2147483647 h 997"/>
              <a:gd name="T52" fmla="*/ 2147483647 w 978"/>
              <a:gd name="T53" fmla="*/ 2147483647 h 997"/>
              <a:gd name="T54" fmla="*/ 2147483647 w 978"/>
              <a:gd name="T55" fmla="*/ 2147483647 h 997"/>
              <a:gd name="T56" fmla="*/ 604982501 w 978"/>
              <a:gd name="T57" fmla="*/ 2147483647 h 997"/>
              <a:gd name="T58" fmla="*/ 102380758 w 978"/>
              <a:gd name="T59" fmla="*/ 2147483647 h 9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78" h="997">
                <a:moveTo>
                  <a:pt x="22" y="808"/>
                </a:moveTo>
                <a:cubicBezTo>
                  <a:pt x="19" y="720"/>
                  <a:pt x="19" y="632"/>
                  <a:pt x="14" y="544"/>
                </a:cubicBezTo>
                <a:cubicBezTo>
                  <a:pt x="11" y="493"/>
                  <a:pt x="0" y="447"/>
                  <a:pt x="58" y="428"/>
                </a:cubicBezTo>
                <a:cubicBezTo>
                  <a:pt x="78" y="396"/>
                  <a:pt x="71" y="358"/>
                  <a:pt x="110" y="332"/>
                </a:cubicBezTo>
                <a:cubicBezTo>
                  <a:pt x="128" y="278"/>
                  <a:pt x="90" y="348"/>
                  <a:pt x="150" y="288"/>
                </a:cubicBezTo>
                <a:cubicBezTo>
                  <a:pt x="180" y="254"/>
                  <a:pt x="187" y="257"/>
                  <a:pt x="198" y="224"/>
                </a:cubicBezTo>
                <a:cubicBezTo>
                  <a:pt x="208" y="143"/>
                  <a:pt x="246" y="200"/>
                  <a:pt x="250" y="128"/>
                </a:cubicBezTo>
                <a:cubicBezTo>
                  <a:pt x="261" y="104"/>
                  <a:pt x="254" y="88"/>
                  <a:pt x="278" y="60"/>
                </a:cubicBezTo>
                <a:cubicBezTo>
                  <a:pt x="286" y="39"/>
                  <a:pt x="247" y="7"/>
                  <a:pt x="286" y="4"/>
                </a:cubicBezTo>
                <a:cubicBezTo>
                  <a:pt x="319" y="0"/>
                  <a:pt x="439" y="27"/>
                  <a:pt x="478" y="36"/>
                </a:cubicBezTo>
                <a:cubicBezTo>
                  <a:pt x="486" y="37"/>
                  <a:pt x="514" y="48"/>
                  <a:pt x="518" y="56"/>
                </a:cubicBezTo>
                <a:cubicBezTo>
                  <a:pt x="527" y="73"/>
                  <a:pt x="543" y="82"/>
                  <a:pt x="562" y="88"/>
                </a:cubicBezTo>
                <a:cubicBezTo>
                  <a:pt x="609" y="104"/>
                  <a:pt x="613" y="125"/>
                  <a:pt x="662" y="132"/>
                </a:cubicBezTo>
                <a:cubicBezTo>
                  <a:pt x="694" y="164"/>
                  <a:pt x="725" y="187"/>
                  <a:pt x="746" y="204"/>
                </a:cubicBezTo>
                <a:cubicBezTo>
                  <a:pt x="760" y="217"/>
                  <a:pt x="774" y="236"/>
                  <a:pt x="774" y="236"/>
                </a:cubicBezTo>
                <a:cubicBezTo>
                  <a:pt x="779" y="252"/>
                  <a:pt x="816" y="261"/>
                  <a:pt x="830" y="272"/>
                </a:cubicBezTo>
                <a:cubicBezTo>
                  <a:pt x="837" y="277"/>
                  <a:pt x="850" y="312"/>
                  <a:pt x="858" y="316"/>
                </a:cubicBezTo>
                <a:cubicBezTo>
                  <a:pt x="875" y="324"/>
                  <a:pt x="891" y="346"/>
                  <a:pt x="902" y="360"/>
                </a:cubicBezTo>
                <a:cubicBezTo>
                  <a:pt x="914" y="375"/>
                  <a:pt x="942" y="412"/>
                  <a:pt x="942" y="412"/>
                </a:cubicBezTo>
                <a:cubicBezTo>
                  <a:pt x="949" y="458"/>
                  <a:pt x="949" y="451"/>
                  <a:pt x="974" y="488"/>
                </a:cubicBezTo>
                <a:cubicBezTo>
                  <a:pt x="978" y="510"/>
                  <a:pt x="978" y="509"/>
                  <a:pt x="974" y="548"/>
                </a:cubicBezTo>
                <a:cubicBezTo>
                  <a:pt x="970" y="587"/>
                  <a:pt x="964" y="681"/>
                  <a:pt x="950" y="720"/>
                </a:cubicBezTo>
                <a:cubicBezTo>
                  <a:pt x="945" y="735"/>
                  <a:pt x="899" y="778"/>
                  <a:pt x="890" y="780"/>
                </a:cubicBezTo>
                <a:cubicBezTo>
                  <a:pt x="871" y="793"/>
                  <a:pt x="855" y="788"/>
                  <a:pt x="838" y="800"/>
                </a:cubicBezTo>
                <a:cubicBezTo>
                  <a:pt x="824" y="814"/>
                  <a:pt x="766" y="844"/>
                  <a:pt x="766" y="844"/>
                </a:cubicBezTo>
                <a:cubicBezTo>
                  <a:pt x="753" y="883"/>
                  <a:pt x="751" y="907"/>
                  <a:pt x="722" y="936"/>
                </a:cubicBezTo>
                <a:cubicBezTo>
                  <a:pt x="702" y="997"/>
                  <a:pt x="725" y="942"/>
                  <a:pt x="710" y="848"/>
                </a:cubicBezTo>
                <a:cubicBezTo>
                  <a:pt x="698" y="770"/>
                  <a:pt x="676" y="721"/>
                  <a:pt x="602" y="696"/>
                </a:cubicBezTo>
                <a:cubicBezTo>
                  <a:pt x="546" y="672"/>
                  <a:pt x="258" y="676"/>
                  <a:pt x="130" y="748"/>
                </a:cubicBezTo>
                <a:cubicBezTo>
                  <a:pt x="33" y="767"/>
                  <a:pt x="38" y="843"/>
                  <a:pt x="22" y="808"/>
                </a:cubicBezTo>
                <a:close/>
              </a:path>
            </a:pathLst>
          </a:custGeom>
          <a:solidFill>
            <a:srgbClr val="74264D">
              <a:alpha val="3215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Freeform 12">
            <a:extLst>
              <a:ext uri="{FF2B5EF4-FFF2-40B4-BE49-F238E27FC236}">
                <a16:creationId xmlns:a16="http://schemas.microsoft.com/office/drawing/2014/main" id="{3F5BDBD6-541B-49B5-9B99-0C3A3E2AAE6F}"/>
              </a:ext>
            </a:extLst>
          </p:cNvPr>
          <p:cNvSpPr>
            <a:spLocks/>
          </p:cNvSpPr>
          <p:nvPr/>
        </p:nvSpPr>
        <p:spPr bwMode="auto">
          <a:xfrm>
            <a:off x="6034088" y="2273300"/>
            <a:ext cx="738187" cy="1139825"/>
          </a:xfrm>
          <a:custGeom>
            <a:avLst/>
            <a:gdLst>
              <a:gd name="T0" fmla="*/ 111813746 w 342"/>
              <a:gd name="T1" fmla="*/ 1610837942 h 563"/>
              <a:gd name="T2" fmla="*/ 265555219 w 342"/>
              <a:gd name="T3" fmla="*/ 1278833036 h 563"/>
              <a:gd name="T4" fmla="*/ 740759862 w 342"/>
              <a:gd name="T5" fmla="*/ 1057496432 h 563"/>
              <a:gd name="T6" fmla="*/ 1057562958 w 342"/>
              <a:gd name="T7" fmla="*/ 680404666 h 563"/>
              <a:gd name="T8" fmla="*/ 1113470910 w 342"/>
              <a:gd name="T9" fmla="*/ 582033516 h 563"/>
              <a:gd name="T10" fmla="*/ 1174034621 w 342"/>
              <a:gd name="T11" fmla="*/ 430376055 h 563"/>
              <a:gd name="T12" fmla="*/ 1313802343 w 342"/>
              <a:gd name="T13" fmla="*/ 0 h 563"/>
              <a:gd name="T14" fmla="*/ 1504815784 w 342"/>
              <a:gd name="T15" fmla="*/ 270523191 h 563"/>
              <a:gd name="T16" fmla="*/ 1542085594 w 342"/>
              <a:gd name="T17" fmla="*/ 647614957 h 563"/>
              <a:gd name="T18" fmla="*/ 1579357562 w 342"/>
              <a:gd name="T19" fmla="*/ 897643568 h 563"/>
              <a:gd name="T20" fmla="*/ 1551403586 w 342"/>
              <a:gd name="T21" fmla="*/ 1106683019 h 563"/>
              <a:gd name="T22" fmla="*/ 1537427677 w 342"/>
              <a:gd name="T23" fmla="*/ 1512466793 h 563"/>
              <a:gd name="T24" fmla="*/ 1337096244 w 342"/>
              <a:gd name="T25" fmla="*/ 1811681990 h 563"/>
              <a:gd name="T26" fmla="*/ 1206646514 w 342"/>
              <a:gd name="T27" fmla="*/ 1942844872 h 563"/>
              <a:gd name="T28" fmla="*/ 628948275 w 342"/>
              <a:gd name="T29" fmla="*/ 2041216021 h 563"/>
              <a:gd name="T30" fmla="*/ 349414989 w 342"/>
              <a:gd name="T31" fmla="*/ 2147483647 h 563"/>
              <a:gd name="T32" fmla="*/ 0 w 342"/>
              <a:gd name="T33" fmla="*/ 2147483647 h 563"/>
              <a:gd name="T34" fmla="*/ 111813746 w 342"/>
              <a:gd name="T35" fmla="*/ 1610837942 h 5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2" h="563">
                <a:moveTo>
                  <a:pt x="24" y="393"/>
                </a:moveTo>
                <a:cubicBezTo>
                  <a:pt x="37" y="354"/>
                  <a:pt x="18" y="396"/>
                  <a:pt x="57" y="312"/>
                </a:cubicBezTo>
                <a:cubicBezTo>
                  <a:pt x="107" y="267"/>
                  <a:pt x="137" y="259"/>
                  <a:pt x="159" y="258"/>
                </a:cubicBezTo>
                <a:cubicBezTo>
                  <a:pt x="193" y="247"/>
                  <a:pt x="219" y="199"/>
                  <a:pt x="227" y="166"/>
                </a:cubicBezTo>
                <a:cubicBezTo>
                  <a:pt x="233" y="141"/>
                  <a:pt x="228" y="167"/>
                  <a:pt x="239" y="142"/>
                </a:cubicBezTo>
                <a:cubicBezTo>
                  <a:pt x="242" y="134"/>
                  <a:pt x="252" y="105"/>
                  <a:pt x="252" y="105"/>
                </a:cubicBezTo>
                <a:cubicBezTo>
                  <a:pt x="261" y="82"/>
                  <a:pt x="270" y="6"/>
                  <a:pt x="282" y="0"/>
                </a:cubicBezTo>
                <a:cubicBezTo>
                  <a:pt x="296" y="22"/>
                  <a:pt x="315" y="42"/>
                  <a:pt x="323" y="66"/>
                </a:cubicBezTo>
                <a:cubicBezTo>
                  <a:pt x="323" y="72"/>
                  <a:pt x="313" y="135"/>
                  <a:pt x="331" y="158"/>
                </a:cubicBezTo>
                <a:cubicBezTo>
                  <a:pt x="339" y="167"/>
                  <a:pt x="333" y="207"/>
                  <a:pt x="339" y="219"/>
                </a:cubicBezTo>
                <a:cubicBezTo>
                  <a:pt x="342" y="238"/>
                  <a:pt x="335" y="245"/>
                  <a:pt x="333" y="270"/>
                </a:cubicBezTo>
                <a:cubicBezTo>
                  <a:pt x="331" y="295"/>
                  <a:pt x="338" y="340"/>
                  <a:pt x="330" y="369"/>
                </a:cubicBezTo>
                <a:cubicBezTo>
                  <a:pt x="319" y="406"/>
                  <a:pt x="302" y="432"/>
                  <a:pt x="287" y="442"/>
                </a:cubicBezTo>
                <a:cubicBezTo>
                  <a:pt x="268" y="470"/>
                  <a:pt x="279" y="461"/>
                  <a:pt x="259" y="474"/>
                </a:cubicBezTo>
                <a:cubicBezTo>
                  <a:pt x="229" y="518"/>
                  <a:pt x="177" y="496"/>
                  <a:pt x="135" y="498"/>
                </a:cubicBezTo>
                <a:cubicBezTo>
                  <a:pt x="127" y="501"/>
                  <a:pt x="83" y="527"/>
                  <a:pt x="75" y="530"/>
                </a:cubicBezTo>
                <a:cubicBezTo>
                  <a:pt x="58" y="535"/>
                  <a:pt x="8" y="563"/>
                  <a:pt x="0" y="540"/>
                </a:cubicBezTo>
                <a:lnTo>
                  <a:pt x="24" y="393"/>
                </a:lnTo>
                <a:close/>
              </a:path>
            </a:pathLst>
          </a:custGeom>
          <a:solidFill>
            <a:srgbClr val="00FF00">
              <a:alpha val="27058"/>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Text Box 13">
            <a:extLst>
              <a:ext uri="{FF2B5EF4-FFF2-40B4-BE49-F238E27FC236}">
                <a16:creationId xmlns:a16="http://schemas.microsoft.com/office/drawing/2014/main" id="{5972EB7A-0C35-42B3-9239-2AB773C528FC}"/>
              </a:ext>
            </a:extLst>
          </p:cNvPr>
          <p:cNvSpPr txBox="1">
            <a:spLocks noChangeArrowheads="1"/>
          </p:cNvSpPr>
          <p:nvPr/>
        </p:nvSpPr>
        <p:spPr bwMode="auto">
          <a:xfrm>
            <a:off x="5337175" y="377825"/>
            <a:ext cx="28321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4264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74264D"/>
                </a:solidFill>
                <a:latin typeface="Times New Roman" panose="02020603050405020304" pitchFamily="18" charset="0"/>
                <a:cs typeface="Times New Roman" panose="02020603050405020304" pitchFamily="18" charset="0"/>
              </a:rPr>
              <a:t>Thùy đỉnh</a:t>
            </a:r>
          </a:p>
        </p:txBody>
      </p:sp>
      <p:sp>
        <p:nvSpPr>
          <p:cNvPr id="9230" name="Line 14">
            <a:extLst>
              <a:ext uri="{FF2B5EF4-FFF2-40B4-BE49-F238E27FC236}">
                <a16:creationId xmlns:a16="http://schemas.microsoft.com/office/drawing/2014/main" id="{A799A25A-449E-4B88-B221-65CC049EC70E}"/>
              </a:ext>
            </a:extLst>
          </p:cNvPr>
          <p:cNvSpPr>
            <a:spLocks noChangeShapeType="1"/>
          </p:cNvSpPr>
          <p:nvPr/>
        </p:nvSpPr>
        <p:spPr bwMode="auto">
          <a:xfrm flipV="1">
            <a:off x="6715125" y="2054225"/>
            <a:ext cx="487363" cy="45720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Text Box 15">
            <a:extLst>
              <a:ext uri="{FF2B5EF4-FFF2-40B4-BE49-F238E27FC236}">
                <a16:creationId xmlns:a16="http://schemas.microsoft.com/office/drawing/2014/main" id="{D82AA47F-50EF-4DDB-90CC-3B1779C43F52}"/>
              </a:ext>
            </a:extLst>
          </p:cNvPr>
          <p:cNvSpPr txBox="1">
            <a:spLocks noChangeArrowheads="1"/>
          </p:cNvSpPr>
          <p:nvPr/>
        </p:nvSpPr>
        <p:spPr bwMode="auto">
          <a:xfrm>
            <a:off x="6794500" y="1746250"/>
            <a:ext cx="3302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9900"/>
                </a:solidFill>
                <a:latin typeface="Times New Roman" panose="02020603050405020304" pitchFamily="18" charset="0"/>
                <a:cs typeface="Times New Roman" panose="02020603050405020304" pitchFamily="18" charset="0"/>
              </a:rPr>
              <a:t>Thùy chẩm</a:t>
            </a:r>
          </a:p>
        </p:txBody>
      </p:sp>
      <p:sp>
        <p:nvSpPr>
          <p:cNvPr id="9232" name="Freeform 16">
            <a:extLst>
              <a:ext uri="{FF2B5EF4-FFF2-40B4-BE49-F238E27FC236}">
                <a16:creationId xmlns:a16="http://schemas.microsoft.com/office/drawing/2014/main" id="{7C864C5A-D276-4CE1-A169-BFA635EABD45}"/>
              </a:ext>
            </a:extLst>
          </p:cNvPr>
          <p:cNvSpPr>
            <a:spLocks/>
          </p:cNvSpPr>
          <p:nvPr/>
        </p:nvSpPr>
        <p:spPr bwMode="auto">
          <a:xfrm>
            <a:off x="4016375" y="2593975"/>
            <a:ext cx="2071688" cy="1276350"/>
          </a:xfrm>
          <a:custGeom>
            <a:avLst/>
            <a:gdLst>
              <a:gd name="T0" fmla="*/ 0 w 1305"/>
              <a:gd name="T1" fmla="*/ 1716227200 h 804"/>
              <a:gd name="T2" fmla="*/ 20161255 w 1305"/>
              <a:gd name="T3" fmla="*/ 1176913763 h 804"/>
              <a:gd name="T4" fmla="*/ 267136627 w 1305"/>
              <a:gd name="T5" fmla="*/ 675401875 h 804"/>
              <a:gd name="T6" fmla="*/ 1088707763 w 1305"/>
              <a:gd name="T7" fmla="*/ 269657513 h 804"/>
              <a:gd name="T8" fmla="*/ 1746469497 w 1305"/>
              <a:gd name="T9" fmla="*/ 57964388 h 804"/>
              <a:gd name="T10" fmla="*/ 2056447996 w 1305"/>
              <a:gd name="T11" fmla="*/ 0 h 804"/>
              <a:gd name="T12" fmla="*/ 2147483647 w 1305"/>
              <a:gd name="T13" fmla="*/ 0 h 804"/>
              <a:gd name="T14" fmla="*/ 2147483647 w 1305"/>
              <a:gd name="T15" fmla="*/ 0 h 804"/>
              <a:gd name="T16" fmla="*/ 2147483647 w 1305"/>
              <a:gd name="T17" fmla="*/ 115927188 h 804"/>
              <a:gd name="T18" fmla="*/ 2147483647 w 1305"/>
              <a:gd name="T19" fmla="*/ 463708750 h 804"/>
              <a:gd name="T20" fmla="*/ 2147483647 w 1305"/>
              <a:gd name="T21" fmla="*/ 811490313 h 804"/>
              <a:gd name="T22" fmla="*/ 2147483647 w 1305"/>
              <a:gd name="T23" fmla="*/ 1083667188 h 804"/>
              <a:gd name="T24" fmla="*/ 2147483647 w 1305"/>
              <a:gd name="T25" fmla="*/ 1255037813 h 804"/>
              <a:gd name="T26" fmla="*/ 2147483647 w 1305"/>
              <a:gd name="T27" fmla="*/ 1388606888 h 804"/>
              <a:gd name="T28" fmla="*/ 2147483647 w 1305"/>
              <a:gd name="T29" fmla="*/ 1486892188 h 804"/>
              <a:gd name="T30" fmla="*/ 1932961104 w 1305"/>
              <a:gd name="T31" fmla="*/ 1602819375 h 804"/>
              <a:gd name="T32" fmla="*/ 1499494124 w 1305"/>
              <a:gd name="T33" fmla="*/ 1852315638 h 804"/>
              <a:gd name="T34" fmla="*/ 965220870 w 1305"/>
              <a:gd name="T35" fmla="*/ 2006044375 h 804"/>
              <a:gd name="T36" fmla="*/ 534273254 w 1305"/>
              <a:gd name="T37" fmla="*/ 2026205625 h 804"/>
              <a:gd name="T38" fmla="*/ 226814117 w 1305"/>
              <a:gd name="T39" fmla="*/ 1872476888 h 804"/>
              <a:gd name="T40" fmla="*/ 0 w 1305"/>
              <a:gd name="T41" fmla="*/ 1716227200 h 8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05" h="804">
                <a:moveTo>
                  <a:pt x="0" y="681"/>
                </a:moveTo>
                <a:lnTo>
                  <a:pt x="8" y="467"/>
                </a:lnTo>
                <a:lnTo>
                  <a:pt x="106" y="268"/>
                </a:lnTo>
                <a:lnTo>
                  <a:pt x="432" y="107"/>
                </a:lnTo>
                <a:lnTo>
                  <a:pt x="693" y="23"/>
                </a:lnTo>
                <a:lnTo>
                  <a:pt x="816" y="0"/>
                </a:lnTo>
                <a:lnTo>
                  <a:pt x="946" y="0"/>
                </a:lnTo>
                <a:lnTo>
                  <a:pt x="1101" y="0"/>
                </a:lnTo>
                <a:lnTo>
                  <a:pt x="1232" y="46"/>
                </a:lnTo>
                <a:lnTo>
                  <a:pt x="1272" y="184"/>
                </a:lnTo>
                <a:lnTo>
                  <a:pt x="1305" y="322"/>
                </a:lnTo>
                <a:lnTo>
                  <a:pt x="1274" y="430"/>
                </a:lnTo>
                <a:lnTo>
                  <a:pt x="1215" y="498"/>
                </a:lnTo>
                <a:cubicBezTo>
                  <a:pt x="1174" y="518"/>
                  <a:pt x="1083" y="536"/>
                  <a:pt x="1028" y="551"/>
                </a:cubicBezTo>
                <a:cubicBezTo>
                  <a:pt x="962" y="574"/>
                  <a:pt x="881" y="590"/>
                  <a:pt x="881" y="590"/>
                </a:cubicBezTo>
                <a:lnTo>
                  <a:pt x="767" y="636"/>
                </a:lnTo>
                <a:lnTo>
                  <a:pt x="595" y="735"/>
                </a:lnTo>
                <a:lnTo>
                  <a:pt x="383" y="796"/>
                </a:lnTo>
                <a:lnTo>
                  <a:pt x="212" y="804"/>
                </a:lnTo>
                <a:lnTo>
                  <a:pt x="90" y="743"/>
                </a:lnTo>
                <a:lnTo>
                  <a:pt x="0" y="681"/>
                </a:lnTo>
                <a:close/>
              </a:path>
            </a:pathLst>
          </a:custGeom>
          <a:solidFill>
            <a:srgbClr val="FFFF00">
              <a:alpha val="43137"/>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3" name="Line 17">
            <a:extLst>
              <a:ext uri="{FF2B5EF4-FFF2-40B4-BE49-F238E27FC236}">
                <a16:creationId xmlns:a16="http://schemas.microsoft.com/office/drawing/2014/main" id="{92834F8F-662D-4E1E-9601-CC9C5ECEE797}"/>
              </a:ext>
            </a:extLst>
          </p:cNvPr>
          <p:cNvSpPr>
            <a:spLocks noChangeShapeType="1"/>
          </p:cNvSpPr>
          <p:nvPr/>
        </p:nvSpPr>
        <p:spPr bwMode="auto">
          <a:xfrm flipH="1">
            <a:off x="2378075" y="3594100"/>
            <a:ext cx="2055813" cy="1765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4" name="Text Box 18">
            <a:extLst>
              <a:ext uri="{FF2B5EF4-FFF2-40B4-BE49-F238E27FC236}">
                <a16:creationId xmlns:a16="http://schemas.microsoft.com/office/drawing/2014/main" id="{7ED9C901-3B36-44AF-89FD-37E50F2B8948}"/>
              </a:ext>
            </a:extLst>
          </p:cNvPr>
          <p:cNvSpPr txBox="1">
            <a:spLocks noChangeArrowheads="1"/>
          </p:cNvSpPr>
          <p:nvPr/>
        </p:nvSpPr>
        <p:spPr bwMode="auto">
          <a:xfrm>
            <a:off x="187325" y="5191125"/>
            <a:ext cx="24177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4264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9900CC"/>
                </a:solidFill>
                <a:latin typeface="Times New Roman" panose="02020603050405020304" pitchFamily="18" charset="0"/>
                <a:cs typeface="Times New Roman" panose="02020603050405020304" pitchFamily="18" charset="0"/>
              </a:rPr>
              <a:t>Thuỳ thái d­ương</a:t>
            </a:r>
          </a:p>
        </p:txBody>
      </p:sp>
      <p:sp>
        <p:nvSpPr>
          <p:cNvPr id="9235" name="Line 19">
            <a:extLst>
              <a:ext uri="{FF2B5EF4-FFF2-40B4-BE49-F238E27FC236}">
                <a16:creationId xmlns:a16="http://schemas.microsoft.com/office/drawing/2014/main" id="{D90A7786-6D24-4C11-AB3A-6EBE4D9F8B94}"/>
              </a:ext>
            </a:extLst>
          </p:cNvPr>
          <p:cNvSpPr>
            <a:spLocks noChangeShapeType="1"/>
          </p:cNvSpPr>
          <p:nvPr/>
        </p:nvSpPr>
        <p:spPr bwMode="auto">
          <a:xfrm flipH="1">
            <a:off x="1727200" y="1943100"/>
            <a:ext cx="2886075" cy="3651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6" name="Text Box 20">
            <a:extLst>
              <a:ext uri="{FF2B5EF4-FFF2-40B4-BE49-F238E27FC236}">
                <a16:creationId xmlns:a16="http://schemas.microsoft.com/office/drawing/2014/main" id="{F3FC3489-D508-4372-86B6-79F2E7FFFB27}"/>
              </a:ext>
            </a:extLst>
          </p:cNvPr>
          <p:cNvSpPr txBox="1">
            <a:spLocks noChangeArrowheads="1"/>
          </p:cNvSpPr>
          <p:nvPr/>
        </p:nvSpPr>
        <p:spPr bwMode="auto">
          <a:xfrm>
            <a:off x="330200" y="1730375"/>
            <a:ext cx="2274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Rãnh đỉnh</a:t>
            </a:r>
          </a:p>
        </p:txBody>
      </p:sp>
      <p:sp>
        <p:nvSpPr>
          <p:cNvPr id="9237" name="Line 21">
            <a:extLst>
              <a:ext uri="{FF2B5EF4-FFF2-40B4-BE49-F238E27FC236}">
                <a16:creationId xmlns:a16="http://schemas.microsoft.com/office/drawing/2014/main" id="{57E840E2-CAB3-476B-93F3-2F88D6ACE5D3}"/>
              </a:ext>
            </a:extLst>
          </p:cNvPr>
          <p:cNvSpPr>
            <a:spLocks noChangeShapeType="1"/>
          </p:cNvSpPr>
          <p:nvPr/>
        </p:nvSpPr>
        <p:spPr bwMode="auto">
          <a:xfrm flipH="1">
            <a:off x="2082800" y="3003550"/>
            <a:ext cx="2071688" cy="4508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8" name="Text Box 22">
            <a:extLst>
              <a:ext uri="{FF2B5EF4-FFF2-40B4-BE49-F238E27FC236}">
                <a16:creationId xmlns:a16="http://schemas.microsoft.com/office/drawing/2014/main" id="{6A01348C-97C0-4BBA-BAE5-8C610117755F}"/>
              </a:ext>
            </a:extLst>
          </p:cNvPr>
          <p:cNvSpPr txBox="1">
            <a:spLocks noChangeArrowheads="1"/>
          </p:cNvSpPr>
          <p:nvPr/>
        </p:nvSpPr>
        <p:spPr bwMode="auto">
          <a:xfrm>
            <a:off x="0" y="3013075"/>
            <a:ext cx="268128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400" b="1">
                <a:solidFill>
                  <a:schemeClr val="accent4">
                    <a:lumMod val="50000"/>
                  </a:schemeClr>
                </a:solidFill>
                <a:latin typeface="Times New Roman" panose="02020603050405020304" pitchFamily="18" charset="0"/>
                <a:cs typeface="Times New Roman" panose="02020603050405020304" pitchFamily="18" charset="0"/>
              </a:rPr>
              <a:t>Rãnh </a:t>
            </a:r>
            <a:br>
              <a:rPr lang="en-US" altLang="en-US" sz="2400" b="1">
                <a:solidFill>
                  <a:schemeClr val="accent4">
                    <a:lumMod val="50000"/>
                  </a:schemeClr>
                </a:solidFill>
                <a:latin typeface="Times New Roman" panose="02020603050405020304" pitchFamily="18" charset="0"/>
                <a:cs typeface="Times New Roman" panose="02020603050405020304" pitchFamily="18" charset="0"/>
              </a:rPr>
            </a:br>
            <a:r>
              <a:rPr lang="en-US" altLang="en-US" sz="2400" b="1">
                <a:solidFill>
                  <a:schemeClr val="accent4">
                    <a:lumMod val="50000"/>
                  </a:schemeClr>
                </a:solidFill>
                <a:latin typeface="Times New Roman" panose="02020603050405020304" pitchFamily="18" charset="0"/>
                <a:cs typeface="Times New Roman" panose="02020603050405020304" pitchFamily="18" charset="0"/>
              </a:rPr>
              <a:t>Thái d­ương</a:t>
            </a:r>
          </a:p>
        </p:txBody>
      </p:sp>
      <p:sp>
        <p:nvSpPr>
          <p:cNvPr id="9239" name="Freeform 23">
            <a:extLst>
              <a:ext uri="{FF2B5EF4-FFF2-40B4-BE49-F238E27FC236}">
                <a16:creationId xmlns:a16="http://schemas.microsoft.com/office/drawing/2014/main" id="{117DDBDF-61D0-4BDC-B4C3-D9319BAE85C2}"/>
              </a:ext>
            </a:extLst>
          </p:cNvPr>
          <p:cNvSpPr>
            <a:spLocks/>
          </p:cNvSpPr>
          <p:nvPr/>
        </p:nvSpPr>
        <p:spPr bwMode="auto">
          <a:xfrm>
            <a:off x="4297363" y="1020763"/>
            <a:ext cx="847725" cy="1874837"/>
          </a:xfrm>
          <a:custGeom>
            <a:avLst/>
            <a:gdLst>
              <a:gd name="T0" fmla="*/ 1828594594 w 393"/>
              <a:gd name="T1" fmla="*/ 131332225 h 881"/>
              <a:gd name="T2" fmla="*/ 1633171333 w 393"/>
              <a:gd name="T3" fmla="*/ 67930388 h 881"/>
              <a:gd name="T4" fmla="*/ 1507544096 w 393"/>
              <a:gd name="T5" fmla="*/ 13585652 h 881"/>
              <a:gd name="T6" fmla="*/ 1367956360 w 393"/>
              <a:gd name="T7" fmla="*/ 0 h 881"/>
              <a:gd name="T8" fmla="*/ 1233021405 w 393"/>
              <a:gd name="T9" fmla="*/ 22642753 h 881"/>
              <a:gd name="T10" fmla="*/ 1102739231 w 393"/>
              <a:gd name="T11" fmla="*/ 81516040 h 881"/>
              <a:gd name="T12" fmla="*/ 1005028678 w 393"/>
              <a:gd name="T13" fmla="*/ 149448556 h 881"/>
              <a:gd name="T14" fmla="*/ 879401442 w 393"/>
              <a:gd name="T15" fmla="*/ 276252231 h 881"/>
              <a:gd name="T16" fmla="*/ 851482600 w 393"/>
              <a:gd name="T17" fmla="*/ 434757888 h 881"/>
              <a:gd name="T18" fmla="*/ 865440943 w 393"/>
              <a:gd name="T19" fmla="*/ 529859581 h 881"/>
              <a:gd name="T20" fmla="*/ 851482600 w 393"/>
              <a:gd name="T21" fmla="*/ 733652873 h 881"/>
              <a:gd name="T22" fmla="*/ 879401442 w 393"/>
              <a:gd name="T23" fmla="*/ 964617469 h 881"/>
              <a:gd name="T24" fmla="*/ 711894865 w 393"/>
              <a:gd name="T25" fmla="*/ 1209167717 h 881"/>
              <a:gd name="T26" fmla="*/ 558348786 w 393"/>
              <a:gd name="T27" fmla="*/ 1440132313 h 881"/>
              <a:gd name="T28" fmla="*/ 390844366 w 393"/>
              <a:gd name="T29" fmla="*/ 1698268214 h 881"/>
              <a:gd name="T30" fmla="*/ 237298288 w 393"/>
              <a:gd name="T31" fmla="*/ 1942820590 h 881"/>
              <a:gd name="T32" fmla="*/ 60488306 w 393"/>
              <a:gd name="T33" fmla="*/ 2147483647 h 881"/>
              <a:gd name="T34" fmla="*/ 0 w 393"/>
              <a:gd name="T35" fmla="*/ 2147483647 h 881"/>
              <a:gd name="T36" fmla="*/ 4652781 w 393"/>
              <a:gd name="T37" fmla="*/ 2147483647 h 881"/>
              <a:gd name="T38" fmla="*/ 27916684 w 393"/>
              <a:gd name="T39" fmla="*/ 2147483647 h 881"/>
              <a:gd name="T40" fmla="*/ 55835526 w 393"/>
              <a:gd name="T41" fmla="*/ 2147483647 h 881"/>
              <a:gd name="T42" fmla="*/ 83752210 w 393"/>
              <a:gd name="T43" fmla="*/ 2147483647 h 881"/>
              <a:gd name="T44" fmla="*/ 83752210 w 393"/>
              <a:gd name="T45" fmla="*/ 2147483647 h 881"/>
              <a:gd name="T46" fmla="*/ 97710552 w 393"/>
              <a:gd name="T47" fmla="*/ 2147483647 h 881"/>
              <a:gd name="T48" fmla="*/ 79099429 w 393"/>
              <a:gd name="T49" fmla="*/ 2147483647 h 881"/>
              <a:gd name="T50" fmla="*/ 321050498 w 393"/>
              <a:gd name="T51" fmla="*/ 2147483647 h 881"/>
              <a:gd name="T52" fmla="*/ 418761051 w 393"/>
              <a:gd name="T53" fmla="*/ 2147483647 h 881"/>
              <a:gd name="T54" fmla="*/ 530432102 w 393"/>
              <a:gd name="T55" fmla="*/ 2147483647 h 881"/>
              <a:gd name="T56" fmla="*/ 711894865 w 393"/>
              <a:gd name="T57" fmla="*/ 2147483647 h 881"/>
              <a:gd name="T58" fmla="*/ 600225970 w 393"/>
              <a:gd name="T59" fmla="*/ 2147483647 h 881"/>
              <a:gd name="T60" fmla="*/ 563001567 w 393"/>
              <a:gd name="T61" fmla="*/ 2147483647 h 881"/>
              <a:gd name="T62" fmla="*/ 953848090 w 393"/>
              <a:gd name="T63" fmla="*/ 1797900584 h 881"/>
              <a:gd name="T64" fmla="*/ 1270245808 w 393"/>
              <a:gd name="T65" fmla="*/ 1399373229 h 881"/>
              <a:gd name="T66" fmla="*/ 1586643526 w 393"/>
              <a:gd name="T67" fmla="*/ 910272733 h 881"/>
              <a:gd name="T68" fmla="*/ 1828594594 w 393"/>
              <a:gd name="T69" fmla="*/ 131332225 h 8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3" h="881">
                <a:moveTo>
                  <a:pt x="393" y="29"/>
                </a:moveTo>
                <a:lnTo>
                  <a:pt x="351" y="15"/>
                </a:lnTo>
                <a:lnTo>
                  <a:pt x="324" y="3"/>
                </a:lnTo>
                <a:lnTo>
                  <a:pt x="294" y="0"/>
                </a:lnTo>
                <a:lnTo>
                  <a:pt x="265" y="5"/>
                </a:lnTo>
                <a:lnTo>
                  <a:pt x="237" y="18"/>
                </a:lnTo>
                <a:lnTo>
                  <a:pt x="216" y="33"/>
                </a:lnTo>
                <a:lnTo>
                  <a:pt x="189" y="61"/>
                </a:lnTo>
                <a:lnTo>
                  <a:pt x="183" y="96"/>
                </a:lnTo>
                <a:lnTo>
                  <a:pt x="186" y="117"/>
                </a:lnTo>
                <a:lnTo>
                  <a:pt x="183" y="162"/>
                </a:lnTo>
                <a:lnTo>
                  <a:pt x="189" y="213"/>
                </a:lnTo>
                <a:lnTo>
                  <a:pt x="153" y="267"/>
                </a:lnTo>
                <a:lnTo>
                  <a:pt x="120" y="318"/>
                </a:lnTo>
                <a:lnTo>
                  <a:pt x="84" y="375"/>
                </a:lnTo>
                <a:lnTo>
                  <a:pt x="51" y="429"/>
                </a:lnTo>
                <a:lnTo>
                  <a:pt x="13" y="493"/>
                </a:lnTo>
                <a:lnTo>
                  <a:pt x="0" y="528"/>
                </a:lnTo>
                <a:lnTo>
                  <a:pt x="1" y="557"/>
                </a:lnTo>
                <a:lnTo>
                  <a:pt x="6" y="606"/>
                </a:lnTo>
                <a:lnTo>
                  <a:pt x="12" y="669"/>
                </a:lnTo>
                <a:lnTo>
                  <a:pt x="18" y="717"/>
                </a:lnTo>
                <a:lnTo>
                  <a:pt x="18" y="786"/>
                </a:lnTo>
                <a:lnTo>
                  <a:pt x="21" y="828"/>
                </a:lnTo>
                <a:lnTo>
                  <a:pt x="17" y="881"/>
                </a:lnTo>
                <a:lnTo>
                  <a:pt x="69" y="858"/>
                </a:lnTo>
                <a:lnTo>
                  <a:pt x="90" y="846"/>
                </a:lnTo>
                <a:lnTo>
                  <a:pt x="114" y="828"/>
                </a:lnTo>
                <a:lnTo>
                  <a:pt x="153" y="817"/>
                </a:lnTo>
                <a:lnTo>
                  <a:pt x="129" y="672"/>
                </a:lnTo>
                <a:lnTo>
                  <a:pt x="121" y="533"/>
                </a:lnTo>
                <a:lnTo>
                  <a:pt x="205" y="397"/>
                </a:lnTo>
                <a:lnTo>
                  <a:pt x="273" y="309"/>
                </a:lnTo>
                <a:lnTo>
                  <a:pt x="341" y="201"/>
                </a:lnTo>
                <a:lnTo>
                  <a:pt x="393" y="29"/>
                </a:lnTo>
                <a:close/>
              </a:path>
            </a:pathLst>
          </a:custGeom>
          <a:solidFill>
            <a:srgbClr val="6600FF">
              <a:alpha val="2196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0" name="Freeform 24">
            <a:extLst>
              <a:ext uri="{FF2B5EF4-FFF2-40B4-BE49-F238E27FC236}">
                <a16:creationId xmlns:a16="http://schemas.microsoft.com/office/drawing/2014/main" id="{8366541C-61FD-4709-9B21-B1E889D55118}"/>
              </a:ext>
            </a:extLst>
          </p:cNvPr>
          <p:cNvSpPr>
            <a:spLocks/>
          </p:cNvSpPr>
          <p:nvPr/>
        </p:nvSpPr>
        <p:spPr bwMode="auto">
          <a:xfrm>
            <a:off x="2857500" y="1022350"/>
            <a:ext cx="2297113" cy="2773363"/>
          </a:xfrm>
          <a:custGeom>
            <a:avLst/>
            <a:gdLst>
              <a:gd name="T0" fmla="*/ 2147483647 w 1447"/>
              <a:gd name="T1" fmla="*/ 83165965 h 1747"/>
              <a:gd name="T2" fmla="*/ 2147483647 w 1447"/>
              <a:gd name="T3" fmla="*/ 0 h 1747"/>
              <a:gd name="T4" fmla="*/ 2147483647 w 1447"/>
              <a:gd name="T5" fmla="*/ 55443447 h 1747"/>
              <a:gd name="T6" fmla="*/ 2147483647 w 1447"/>
              <a:gd name="T7" fmla="*/ 163810980 h 1747"/>
              <a:gd name="T8" fmla="*/ 2147483647 w 1447"/>
              <a:gd name="T9" fmla="*/ 153730353 h 1747"/>
              <a:gd name="T10" fmla="*/ 2147483647 w 1447"/>
              <a:gd name="T11" fmla="*/ 287297864 h 1747"/>
              <a:gd name="T12" fmla="*/ 2147483647 w 1447"/>
              <a:gd name="T13" fmla="*/ 299899442 h 1747"/>
              <a:gd name="T14" fmla="*/ 2137092965 w 1447"/>
              <a:gd name="T15" fmla="*/ 315020382 h 1747"/>
              <a:gd name="T16" fmla="*/ 1958162626 w 1447"/>
              <a:gd name="T17" fmla="*/ 327620372 h 1747"/>
              <a:gd name="T18" fmla="*/ 1643142233 w 1447"/>
              <a:gd name="T19" fmla="*/ 423386326 h 1747"/>
              <a:gd name="T20" fmla="*/ 1572577842 w 1447"/>
              <a:gd name="T21" fmla="*/ 461189471 h 1747"/>
              <a:gd name="T22" fmla="*/ 1360884671 w 1447"/>
              <a:gd name="T23" fmla="*/ 705643877 h 1747"/>
              <a:gd name="T24" fmla="*/ 922377388 w 1447"/>
              <a:gd name="T25" fmla="*/ 917337040 h 1747"/>
              <a:gd name="T26" fmla="*/ 793850185 w 1447"/>
              <a:gd name="T27" fmla="*/ 1066027080 h 1747"/>
              <a:gd name="T28" fmla="*/ 688003600 w 1447"/>
              <a:gd name="T29" fmla="*/ 1209675218 h 1747"/>
              <a:gd name="T30" fmla="*/ 574595750 w 1447"/>
              <a:gd name="T31" fmla="*/ 1340723367 h 1747"/>
              <a:gd name="T32" fmla="*/ 451108861 w 1447"/>
              <a:gd name="T33" fmla="*/ 1476811829 h 1747"/>
              <a:gd name="T34" fmla="*/ 410786352 w 1447"/>
              <a:gd name="T35" fmla="*/ 1504534346 h 1747"/>
              <a:gd name="T36" fmla="*/ 355342902 w 1447"/>
              <a:gd name="T37" fmla="*/ 1572577784 h 1747"/>
              <a:gd name="T38" fmla="*/ 231854425 w 1447"/>
              <a:gd name="T39" fmla="*/ 1819553141 h 1747"/>
              <a:gd name="T40" fmla="*/ 219254435 w 1447"/>
              <a:gd name="T41" fmla="*/ 1887598165 h 1747"/>
              <a:gd name="T42" fmla="*/ 178931926 w 1447"/>
              <a:gd name="T43" fmla="*/ 2147173512 h 1747"/>
              <a:gd name="T44" fmla="*/ 108367536 w 1447"/>
              <a:gd name="T45" fmla="*/ 2147483647 h 1747"/>
              <a:gd name="T46" fmla="*/ 27722519 w 1447"/>
              <a:gd name="T47" fmla="*/ 2147483647 h 1747"/>
              <a:gd name="T48" fmla="*/ 12601578 w 1447"/>
              <a:gd name="T49" fmla="*/ 2147483647 h 1747"/>
              <a:gd name="T50" fmla="*/ 0 w 1447"/>
              <a:gd name="T51" fmla="*/ 2147483647 h 1747"/>
              <a:gd name="T52" fmla="*/ 12601578 w 1447"/>
              <a:gd name="T53" fmla="*/ 2147483647 h 1747"/>
              <a:gd name="T54" fmla="*/ 55443450 w 1447"/>
              <a:gd name="T55" fmla="*/ 2147483647 h 1747"/>
              <a:gd name="T56" fmla="*/ 206652857 w 1447"/>
              <a:gd name="T57" fmla="*/ 2147483647 h 1747"/>
              <a:gd name="T58" fmla="*/ 342741325 w 1447"/>
              <a:gd name="T59" fmla="*/ 2147483647 h 1747"/>
              <a:gd name="T60" fmla="*/ 451108861 w 1447"/>
              <a:gd name="T61" fmla="*/ 2147483647 h 1747"/>
              <a:gd name="T62" fmla="*/ 561995760 w 1447"/>
              <a:gd name="T63" fmla="*/ 2147483647 h 1747"/>
              <a:gd name="T64" fmla="*/ 904737084 w 1447"/>
              <a:gd name="T65" fmla="*/ 2147483647 h 1747"/>
              <a:gd name="T66" fmla="*/ 1081148060 w 1447"/>
              <a:gd name="T67" fmla="*/ 2147483647 h 1747"/>
              <a:gd name="T68" fmla="*/ 1232357468 w 1447"/>
              <a:gd name="T69" fmla="*/ 2147483647 h 1747"/>
              <a:gd name="T70" fmla="*/ 1698585682 w 1447"/>
              <a:gd name="T71" fmla="*/ 2147483647 h 1747"/>
              <a:gd name="T72" fmla="*/ 1711187260 w 1447"/>
              <a:gd name="T73" fmla="*/ 2147483647 h 1747"/>
              <a:gd name="T74" fmla="*/ 1902719177 w 1447"/>
              <a:gd name="T75" fmla="*/ 2147483647 h 1747"/>
              <a:gd name="T76" fmla="*/ 2147483647 w 1447"/>
              <a:gd name="T77" fmla="*/ 2147483647 h 1747"/>
              <a:gd name="T78" fmla="*/ 2147483647 w 1447"/>
              <a:gd name="T79" fmla="*/ 2147483647 h 1747"/>
              <a:gd name="T80" fmla="*/ 2147483647 w 1447"/>
              <a:gd name="T81" fmla="*/ 2147483647 h 1747"/>
              <a:gd name="T82" fmla="*/ 2147483647 w 1447"/>
              <a:gd name="T83" fmla="*/ 2147483647 h 1747"/>
              <a:gd name="T84" fmla="*/ 2147483647 w 1447"/>
              <a:gd name="T85" fmla="*/ 1585179361 h 1747"/>
              <a:gd name="T86" fmla="*/ 2147483647 w 1447"/>
              <a:gd name="T87" fmla="*/ 1464211839 h 1747"/>
              <a:gd name="T88" fmla="*/ 2147483647 w 1447"/>
              <a:gd name="T89" fmla="*/ 1161793034 h 1747"/>
              <a:gd name="T90" fmla="*/ 2147483647 w 1447"/>
              <a:gd name="T91" fmla="*/ 1066027080 h 1747"/>
              <a:gd name="T92" fmla="*/ 2147483647 w 1447"/>
              <a:gd name="T93" fmla="*/ 929938618 h 1747"/>
              <a:gd name="T94" fmla="*/ 2147483647 w 1447"/>
              <a:gd name="T95" fmla="*/ 574595729 h 1747"/>
              <a:gd name="T96" fmla="*/ 2147483647 w 1447"/>
              <a:gd name="T97" fmla="*/ 367942879 h 1747"/>
              <a:gd name="T98" fmla="*/ 2147483647 w 1447"/>
              <a:gd name="T99" fmla="*/ 151209402 h 1747"/>
              <a:gd name="T100" fmla="*/ 2147483647 w 1447"/>
              <a:gd name="T101" fmla="*/ 277217237 h 17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47" h="1747">
                <a:moveTo>
                  <a:pt x="1370" y="33"/>
                </a:moveTo>
                <a:cubicBezTo>
                  <a:pt x="1356" y="23"/>
                  <a:pt x="1321" y="4"/>
                  <a:pt x="1288" y="0"/>
                </a:cubicBezTo>
                <a:cubicBezTo>
                  <a:pt x="1268" y="5"/>
                  <a:pt x="1218" y="11"/>
                  <a:pt x="1188" y="22"/>
                </a:cubicBezTo>
                <a:cubicBezTo>
                  <a:pt x="1158" y="33"/>
                  <a:pt x="1147" y="59"/>
                  <a:pt x="1109" y="65"/>
                </a:cubicBezTo>
                <a:cubicBezTo>
                  <a:pt x="1039" y="66"/>
                  <a:pt x="1031" y="60"/>
                  <a:pt x="962" y="61"/>
                </a:cubicBezTo>
                <a:cubicBezTo>
                  <a:pt x="961" y="76"/>
                  <a:pt x="906" y="103"/>
                  <a:pt x="897" y="114"/>
                </a:cubicBezTo>
                <a:cubicBezTo>
                  <a:pt x="890" y="122"/>
                  <a:pt x="875" y="117"/>
                  <a:pt x="864" y="119"/>
                </a:cubicBezTo>
                <a:cubicBezTo>
                  <a:pt x="859" y="121"/>
                  <a:pt x="853" y="123"/>
                  <a:pt x="848" y="125"/>
                </a:cubicBezTo>
                <a:cubicBezTo>
                  <a:pt x="825" y="127"/>
                  <a:pt x="800" y="129"/>
                  <a:pt x="777" y="130"/>
                </a:cubicBezTo>
                <a:cubicBezTo>
                  <a:pt x="740" y="155"/>
                  <a:pt x="696" y="161"/>
                  <a:pt x="652" y="168"/>
                </a:cubicBezTo>
                <a:cubicBezTo>
                  <a:pt x="648" y="175"/>
                  <a:pt x="630" y="178"/>
                  <a:pt x="624" y="183"/>
                </a:cubicBezTo>
                <a:cubicBezTo>
                  <a:pt x="603" y="202"/>
                  <a:pt x="583" y="250"/>
                  <a:pt x="540" y="280"/>
                </a:cubicBezTo>
                <a:cubicBezTo>
                  <a:pt x="497" y="310"/>
                  <a:pt x="404" y="340"/>
                  <a:pt x="366" y="364"/>
                </a:cubicBezTo>
                <a:cubicBezTo>
                  <a:pt x="328" y="388"/>
                  <a:pt x="330" y="404"/>
                  <a:pt x="315" y="423"/>
                </a:cubicBezTo>
                <a:cubicBezTo>
                  <a:pt x="308" y="445"/>
                  <a:pt x="295" y="473"/>
                  <a:pt x="273" y="480"/>
                </a:cubicBezTo>
                <a:cubicBezTo>
                  <a:pt x="269" y="494"/>
                  <a:pt x="240" y="524"/>
                  <a:pt x="228" y="532"/>
                </a:cubicBezTo>
                <a:cubicBezTo>
                  <a:pt x="217" y="563"/>
                  <a:pt x="208" y="567"/>
                  <a:pt x="179" y="586"/>
                </a:cubicBezTo>
                <a:cubicBezTo>
                  <a:pt x="174" y="590"/>
                  <a:pt x="163" y="597"/>
                  <a:pt x="163" y="597"/>
                </a:cubicBezTo>
                <a:cubicBezTo>
                  <a:pt x="149" y="637"/>
                  <a:pt x="170" y="589"/>
                  <a:pt x="141" y="624"/>
                </a:cubicBezTo>
                <a:cubicBezTo>
                  <a:pt x="117" y="654"/>
                  <a:pt x="125" y="700"/>
                  <a:pt x="92" y="722"/>
                </a:cubicBezTo>
                <a:cubicBezTo>
                  <a:pt x="82" y="742"/>
                  <a:pt x="91" y="727"/>
                  <a:pt x="87" y="749"/>
                </a:cubicBezTo>
                <a:cubicBezTo>
                  <a:pt x="83" y="770"/>
                  <a:pt x="77" y="826"/>
                  <a:pt x="71" y="852"/>
                </a:cubicBezTo>
                <a:cubicBezTo>
                  <a:pt x="69" y="868"/>
                  <a:pt x="50" y="891"/>
                  <a:pt x="43" y="901"/>
                </a:cubicBezTo>
                <a:cubicBezTo>
                  <a:pt x="20" y="935"/>
                  <a:pt x="27" y="973"/>
                  <a:pt x="11" y="1009"/>
                </a:cubicBezTo>
                <a:cubicBezTo>
                  <a:pt x="5" y="1038"/>
                  <a:pt x="18" y="1065"/>
                  <a:pt x="5" y="1091"/>
                </a:cubicBezTo>
                <a:cubicBezTo>
                  <a:pt x="0" y="1120"/>
                  <a:pt x="10" y="1133"/>
                  <a:pt x="0" y="1161"/>
                </a:cubicBezTo>
                <a:cubicBezTo>
                  <a:pt x="0" y="1184"/>
                  <a:pt x="1" y="1207"/>
                  <a:pt x="5" y="1226"/>
                </a:cubicBezTo>
                <a:cubicBezTo>
                  <a:pt x="10" y="1245"/>
                  <a:pt x="10" y="1245"/>
                  <a:pt x="22" y="1275"/>
                </a:cubicBezTo>
                <a:cubicBezTo>
                  <a:pt x="43" y="1320"/>
                  <a:pt x="65" y="1358"/>
                  <a:pt x="82" y="1405"/>
                </a:cubicBezTo>
                <a:cubicBezTo>
                  <a:pt x="101" y="1437"/>
                  <a:pt x="122" y="1448"/>
                  <a:pt x="136" y="1465"/>
                </a:cubicBezTo>
                <a:cubicBezTo>
                  <a:pt x="152" y="1486"/>
                  <a:pt x="165" y="1517"/>
                  <a:pt x="179" y="1534"/>
                </a:cubicBezTo>
                <a:cubicBezTo>
                  <a:pt x="193" y="1551"/>
                  <a:pt x="193" y="1545"/>
                  <a:pt x="223" y="1568"/>
                </a:cubicBezTo>
                <a:cubicBezTo>
                  <a:pt x="243" y="1628"/>
                  <a:pt x="307" y="1663"/>
                  <a:pt x="359" y="1671"/>
                </a:cubicBezTo>
                <a:cubicBezTo>
                  <a:pt x="379" y="1681"/>
                  <a:pt x="410" y="1693"/>
                  <a:pt x="429" y="1704"/>
                </a:cubicBezTo>
                <a:cubicBezTo>
                  <a:pt x="440" y="1710"/>
                  <a:pt x="489" y="1698"/>
                  <a:pt x="489" y="1698"/>
                </a:cubicBezTo>
                <a:cubicBezTo>
                  <a:pt x="549" y="1747"/>
                  <a:pt x="560" y="1682"/>
                  <a:pt x="674" y="1682"/>
                </a:cubicBezTo>
                <a:cubicBezTo>
                  <a:pt x="709" y="1655"/>
                  <a:pt x="668" y="1605"/>
                  <a:pt x="679" y="1535"/>
                </a:cubicBezTo>
                <a:cubicBezTo>
                  <a:pt x="693" y="1469"/>
                  <a:pt x="722" y="1334"/>
                  <a:pt x="755" y="1280"/>
                </a:cubicBezTo>
                <a:cubicBezTo>
                  <a:pt x="787" y="1223"/>
                  <a:pt x="838" y="1237"/>
                  <a:pt x="878" y="1212"/>
                </a:cubicBezTo>
                <a:cubicBezTo>
                  <a:pt x="918" y="1187"/>
                  <a:pt x="969" y="1152"/>
                  <a:pt x="995" y="1128"/>
                </a:cubicBezTo>
                <a:cubicBezTo>
                  <a:pt x="1019" y="1091"/>
                  <a:pt x="1023" y="1097"/>
                  <a:pt x="1033" y="1069"/>
                </a:cubicBezTo>
                <a:cubicBezTo>
                  <a:pt x="1030" y="1029"/>
                  <a:pt x="1031" y="958"/>
                  <a:pt x="1033" y="884"/>
                </a:cubicBezTo>
                <a:cubicBezTo>
                  <a:pt x="1030" y="800"/>
                  <a:pt x="962" y="684"/>
                  <a:pt x="1043" y="629"/>
                </a:cubicBezTo>
                <a:cubicBezTo>
                  <a:pt x="1069" y="590"/>
                  <a:pt x="1056" y="606"/>
                  <a:pt x="1082" y="581"/>
                </a:cubicBezTo>
                <a:cubicBezTo>
                  <a:pt x="1095" y="541"/>
                  <a:pt x="1103" y="494"/>
                  <a:pt x="1130" y="461"/>
                </a:cubicBezTo>
                <a:cubicBezTo>
                  <a:pt x="1144" y="445"/>
                  <a:pt x="1179" y="423"/>
                  <a:pt x="1179" y="423"/>
                </a:cubicBezTo>
                <a:cubicBezTo>
                  <a:pt x="1186" y="414"/>
                  <a:pt x="1227" y="378"/>
                  <a:pt x="1234" y="369"/>
                </a:cubicBezTo>
                <a:cubicBezTo>
                  <a:pt x="1260" y="336"/>
                  <a:pt x="1302" y="269"/>
                  <a:pt x="1332" y="228"/>
                </a:cubicBezTo>
                <a:cubicBezTo>
                  <a:pt x="1352" y="201"/>
                  <a:pt x="1357" y="174"/>
                  <a:pt x="1375" y="146"/>
                </a:cubicBezTo>
                <a:cubicBezTo>
                  <a:pt x="1374" y="118"/>
                  <a:pt x="1372" y="88"/>
                  <a:pt x="1370" y="60"/>
                </a:cubicBezTo>
                <a:cubicBezTo>
                  <a:pt x="1367" y="33"/>
                  <a:pt x="1359" y="54"/>
                  <a:pt x="1447" y="110"/>
                </a:cubicBezTo>
              </a:path>
            </a:pathLst>
          </a:custGeom>
          <a:solidFill>
            <a:srgbClr val="3366FF">
              <a:alpha val="5215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1" name="Freeform 25">
            <a:extLst>
              <a:ext uri="{FF2B5EF4-FFF2-40B4-BE49-F238E27FC236}">
                <a16:creationId xmlns:a16="http://schemas.microsoft.com/office/drawing/2014/main" id="{595BE283-DF7A-42A7-A70B-3BA97D3E78CD}"/>
              </a:ext>
            </a:extLst>
          </p:cNvPr>
          <p:cNvSpPr>
            <a:spLocks/>
          </p:cNvSpPr>
          <p:nvPr/>
        </p:nvSpPr>
        <p:spPr bwMode="auto">
          <a:xfrm>
            <a:off x="4543425" y="1098550"/>
            <a:ext cx="584200" cy="1617663"/>
          </a:xfrm>
          <a:custGeom>
            <a:avLst/>
            <a:gdLst>
              <a:gd name="T0" fmla="*/ 1264035704 w 270"/>
              <a:gd name="T1" fmla="*/ 0 h 798"/>
              <a:gd name="T2" fmla="*/ 955050160 w 270"/>
              <a:gd name="T3" fmla="*/ 862958342 h 798"/>
              <a:gd name="T4" fmla="*/ 505614281 w 270"/>
              <a:gd name="T5" fmla="*/ 1331421789 h 798"/>
              <a:gd name="T6" fmla="*/ 0 w 270"/>
              <a:gd name="T7" fmla="*/ 2145067762 h 798"/>
              <a:gd name="T8" fmla="*/ 168537373 w 270"/>
              <a:gd name="T9" fmla="*/ 2147483647 h 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798">
                <a:moveTo>
                  <a:pt x="270" y="0"/>
                </a:moveTo>
                <a:cubicBezTo>
                  <a:pt x="259" y="35"/>
                  <a:pt x="246" y="96"/>
                  <a:pt x="204" y="210"/>
                </a:cubicBezTo>
                <a:cubicBezTo>
                  <a:pt x="168" y="258"/>
                  <a:pt x="108" y="324"/>
                  <a:pt x="108" y="324"/>
                </a:cubicBezTo>
                <a:cubicBezTo>
                  <a:pt x="74" y="376"/>
                  <a:pt x="30" y="432"/>
                  <a:pt x="0" y="522"/>
                </a:cubicBezTo>
                <a:cubicBezTo>
                  <a:pt x="24" y="672"/>
                  <a:pt x="29" y="741"/>
                  <a:pt x="36" y="798"/>
                </a:cubicBezTo>
              </a:path>
            </a:pathLst>
          </a:custGeom>
          <a:noFill/>
          <a:ln w="5715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2" name="Freeform 26">
            <a:extLst>
              <a:ext uri="{FF2B5EF4-FFF2-40B4-BE49-F238E27FC236}">
                <a16:creationId xmlns:a16="http://schemas.microsoft.com/office/drawing/2014/main" id="{4624FFB0-04E5-4B4C-A5D8-F67DC97899F4}"/>
              </a:ext>
            </a:extLst>
          </p:cNvPr>
          <p:cNvSpPr>
            <a:spLocks/>
          </p:cNvSpPr>
          <p:nvPr/>
        </p:nvSpPr>
        <p:spPr bwMode="auto">
          <a:xfrm>
            <a:off x="3978275" y="2524125"/>
            <a:ext cx="1600200" cy="1144588"/>
          </a:xfrm>
          <a:custGeom>
            <a:avLst/>
            <a:gdLst>
              <a:gd name="T0" fmla="*/ 2147483647 w 1008"/>
              <a:gd name="T1" fmla="*/ 0 h 721"/>
              <a:gd name="T2" fmla="*/ 1970762188 w 1008"/>
              <a:gd name="T3" fmla="*/ 30241888 h 721"/>
              <a:gd name="T4" fmla="*/ 1640622513 w 1008"/>
              <a:gd name="T5" fmla="*/ 178931966 h 721"/>
              <a:gd name="T6" fmla="*/ 1381045625 w 1008"/>
              <a:gd name="T7" fmla="*/ 181451329 h 721"/>
              <a:gd name="T8" fmla="*/ 821570938 w 1008"/>
              <a:gd name="T9" fmla="*/ 468749267 h 721"/>
              <a:gd name="T10" fmla="*/ 231854375 w 1008"/>
              <a:gd name="T11" fmla="*/ 816530982 h 721"/>
              <a:gd name="T12" fmla="*/ 35282188 w 1008"/>
              <a:gd name="T13" fmla="*/ 1149191752 h 721"/>
              <a:gd name="T14" fmla="*/ 20161250 w 1008"/>
              <a:gd name="T15" fmla="*/ 1817034244 h 7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8" h="721">
                <a:moveTo>
                  <a:pt x="1008" y="0"/>
                </a:moveTo>
                <a:cubicBezTo>
                  <a:pt x="970" y="2"/>
                  <a:pt x="841" y="0"/>
                  <a:pt x="782" y="12"/>
                </a:cubicBezTo>
                <a:cubicBezTo>
                  <a:pt x="723" y="24"/>
                  <a:pt x="690" y="61"/>
                  <a:pt x="651" y="71"/>
                </a:cubicBezTo>
                <a:cubicBezTo>
                  <a:pt x="612" y="81"/>
                  <a:pt x="602" y="53"/>
                  <a:pt x="548" y="72"/>
                </a:cubicBezTo>
                <a:cubicBezTo>
                  <a:pt x="494" y="91"/>
                  <a:pt x="402" y="144"/>
                  <a:pt x="326" y="186"/>
                </a:cubicBezTo>
                <a:cubicBezTo>
                  <a:pt x="250" y="228"/>
                  <a:pt x="144" y="279"/>
                  <a:pt x="92" y="324"/>
                </a:cubicBezTo>
                <a:cubicBezTo>
                  <a:pt x="40" y="369"/>
                  <a:pt x="28" y="390"/>
                  <a:pt x="14" y="456"/>
                </a:cubicBezTo>
                <a:cubicBezTo>
                  <a:pt x="0" y="522"/>
                  <a:pt x="9" y="666"/>
                  <a:pt x="8" y="721"/>
                </a:cubicBezTo>
              </a:path>
            </a:pathLst>
          </a:custGeom>
          <a:noFill/>
          <a:ln w="5715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7" name="Text Box 27">
            <a:extLst>
              <a:ext uri="{FF2B5EF4-FFF2-40B4-BE49-F238E27FC236}">
                <a16:creationId xmlns:a16="http://schemas.microsoft.com/office/drawing/2014/main" id="{5BA2D783-5AE7-4BD9-A340-1B4CD67C2705}"/>
              </a:ext>
            </a:extLst>
          </p:cNvPr>
          <p:cNvSpPr txBox="1">
            <a:spLocks noChangeArrowheads="1"/>
          </p:cNvSpPr>
          <p:nvPr/>
        </p:nvSpPr>
        <p:spPr bwMode="auto">
          <a:xfrm>
            <a:off x="1352550" y="6032500"/>
            <a:ext cx="6451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990000"/>
                </a:solidFill>
                <a:latin typeface="Times New Roman" panose="02020603050405020304" pitchFamily="18" charset="0"/>
                <a:cs typeface="Times New Roman" panose="02020603050405020304" pitchFamily="18" charset="0"/>
              </a:rPr>
              <a:t>H47-2. Bán cầu não trái</a:t>
            </a:r>
          </a:p>
        </p:txBody>
      </p:sp>
      <p:sp>
        <p:nvSpPr>
          <p:cNvPr id="21528" name="Line 28">
            <a:extLst>
              <a:ext uri="{FF2B5EF4-FFF2-40B4-BE49-F238E27FC236}">
                <a16:creationId xmlns:a16="http://schemas.microsoft.com/office/drawing/2014/main" id="{D2AAFE48-5B30-4BB7-9CB1-56F54FA43BE7}"/>
              </a:ext>
            </a:extLst>
          </p:cNvPr>
          <p:cNvSpPr>
            <a:spLocks noChangeShapeType="1"/>
          </p:cNvSpPr>
          <p:nvPr/>
        </p:nvSpPr>
        <p:spPr bwMode="auto">
          <a:xfrm>
            <a:off x="6257925" y="3838575"/>
            <a:ext cx="990600" cy="28575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9" name="Text Box 29">
            <a:extLst>
              <a:ext uri="{FF2B5EF4-FFF2-40B4-BE49-F238E27FC236}">
                <a16:creationId xmlns:a16="http://schemas.microsoft.com/office/drawing/2014/main" id="{42A7D9CB-650E-4203-A4D2-77779222FE5C}"/>
              </a:ext>
            </a:extLst>
          </p:cNvPr>
          <p:cNvSpPr txBox="1">
            <a:spLocks noChangeArrowheads="1"/>
          </p:cNvSpPr>
          <p:nvPr/>
        </p:nvSpPr>
        <p:spPr bwMode="auto">
          <a:xfrm>
            <a:off x="7096125" y="3943350"/>
            <a:ext cx="14954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latin typeface="Times New Roman" panose="02020603050405020304" pitchFamily="18" charset="0"/>
                <a:cs typeface="Times New Roman" panose="02020603050405020304" pitchFamily="18" charset="0"/>
              </a:rPr>
              <a:t>Tiểu não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39"/>
                                        </p:tgtEl>
                                        <p:attrNameLst>
                                          <p:attrName>style.visibility</p:attrName>
                                        </p:attrNameLst>
                                      </p:cBhvr>
                                      <p:to>
                                        <p:strVal val="visible"/>
                                      </p:to>
                                    </p:set>
                                    <p:animEffect transition="in" filter="blinds(horizontal)">
                                      <p:cBhvr>
                                        <p:cTn id="7" dur="500"/>
                                        <p:tgtEl>
                                          <p:spTgt spid="9239"/>
                                        </p:tgtEl>
                                      </p:cBhvr>
                                    </p:animEffect>
                                  </p:childTnLst>
                                </p:cTn>
                              </p:par>
                              <p:par>
                                <p:cTn id="8" presetID="22" presetClass="entr" presetSubtype="4" fill="hold" nodeType="withEffect">
                                  <p:stCondLst>
                                    <p:cond delay="0"/>
                                  </p:stCondLst>
                                  <p:childTnLst>
                                    <p:set>
                                      <p:cBhvr>
                                        <p:cTn id="9" dur="1" fill="hold">
                                          <p:stCondLst>
                                            <p:cond delay="0"/>
                                          </p:stCondLst>
                                        </p:cTn>
                                        <p:tgtEl>
                                          <p:spTgt spid="9241"/>
                                        </p:tgtEl>
                                        <p:attrNameLst>
                                          <p:attrName>style.visibility</p:attrName>
                                        </p:attrNameLst>
                                      </p:cBhvr>
                                      <p:to>
                                        <p:strVal val="visible"/>
                                      </p:to>
                                    </p:set>
                                    <p:animEffect transition="in" filter="wipe(down)">
                                      <p:cBhvr>
                                        <p:cTn id="10" dur="500"/>
                                        <p:tgtEl>
                                          <p:spTgt spid="9241"/>
                                        </p:tgtEl>
                                      </p:cBhvr>
                                    </p:animEffect>
                                  </p:childTnLst>
                                </p:cTn>
                              </p:par>
                              <p:par>
                                <p:cTn id="11" presetID="3" presetClass="entr" presetSubtype="10" fill="hold" nodeType="withEffect">
                                  <p:stCondLst>
                                    <p:cond delay="0"/>
                                  </p:stCondLst>
                                  <p:childTnLst>
                                    <p:set>
                                      <p:cBhvr>
                                        <p:cTn id="12" dur="1" fill="hold">
                                          <p:stCondLst>
                                            <p:cond delay="0"/>
                                          </p:stCondLst>
                                        </p:cTn>
                                        <p:tgtEl>
                                          <p:spTgt spid="9235"/>
                                        </p:tgtEl>
                                        <p:attrNameLst>
                                          <p:attrName>style.visibility</p:attrName>
                                        </p:attrNameLst>
                                      </p:cBhvr>
                                      <p:to>
                                        <p:strVal val="visible"/>
                                      </p:to>
                                    </p:set>
                                    <p:animEffect transition="in" filter="blinds(horizontal)">
                                      <p:cBhvr>
                                        <p:cTn id="13" dur="500"/>
                                        <p:tgtEl>
                                          <p:spTgt spid="9235"/>
                                        </p:tgtEl>
                                      </p:cBhvr>
                                    </p:animEffect>
                                  </p:childTnLst>
                                </p:cTn>
                              </p:par>
                              <p:par>
                                <p:cTn id="14" presetID="9" presetClass="entr" presetSubtype="0" fill="hold" nodeType="withEffect">
                                  <p:stCondLst>
                                    <p:cond delay="0"/>
                                  </p:stCondLst>
                                  <p:childTnLst>
                                    <p:set>
                                      <p:cBhvr>
                                        <p:cTn id="15" dur="1" fill="hold">
                                          <p:stCondLst>
                                            <p:cond delay="0"/>
                                          </p:stCondLst>
                                        </p:cTn>
                                        <p:tgtEl>
                                          <p:spTgt spid="9236"/>
                                        </p:tgtEl>
                                        <p:attrNameLst>
                                          <p:attrName>style.visibility</p:attrName>
                                        </p:attrNameLst>
                                      </p:cBhvr>
                                      <p:to>
                                        <p:strVal val="visible"/>
                                      </p:to>
                                    </p:set>
                                    <p:animEffect transition="in" filter="dissolve">
                                      <p:cBhvr>
                                        <p:cTn id="16" dur="500"/>
                                        <p:tgtEl>
                                          <p:spTgt spid="92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9242"/>
                                        </p:tgtEl>
                                        <p:attrNameLst>
                                          <p:attrName>style.visibility</p:attrName>
                                        </p:attrNameLst>
                                      </p:cBhvr>
                                      <p:to>
                                        <p:strVal val="visible"/>
                                      </p:to>
                                    </p:set>
                                    <p:animEffect transition="in" filter="wipe(down)">
                                      <p:cBhvr>
                                        <p:cTn id="21" dur="500"/>
                                        <p:tgtEl>
                                          <p:spTgt spid="9242"/>
                                        </p:tgtEl>
                                      </p:cBhvr>
                                    </p:animEffect>
                                  </p:childTnLst>
                                </p:cTn>
                              </p:par>
                              <p:par>
                                <p:cTn id="22" presetID="3" presetClass="entr" presetSubtype="10" fill="hold" nodeType="withEffect">
                                  <p:stCondLst>
                                    <p:cond delay="0"/>
                                  </p:stCondLst>
                                  <p:childTnLst>
                                    <p:set>
                                      <p:cBhvr>
                                        <p:cTn id="23" dur="1" fill="hold">
                                          <p:stCondLst>
                                            <p:cond delay="0"/>
                                          </p:stCondLst>
                                        </p:cTn>
                                        <p:tgtEl>
                                          <p:spTgt spid="9237"/>
                                        </p:tgtEl>
                                        <p:attrNameLst>
                                          <p:attrName>style.visibility</p:attrName>
                                        </p:attrNameLst>
                                      </p:cBhvr>
                                      <p:to>
                                        <p:strVal val="visible"/>
                                      </p:to>
                                    </p:set>
                                    <p:animEffect transition="in" filter="blinds(horizontal)">
                                      <p:cBhvr>
                                        <p:cTn id="24" dur="500"/>
                                        <p:tgtEl>
                                          <p:spTgt spid="923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9238"/>
                                        </p:tgtEl>
                                        <p:attrNameLst>
                                          <p:attrName>style.visibility</p:attrName>
                                        </p:attrNameLst>
                                      </p:cBhvr>
                                      <p:to>
                                        <p:strVal val="visible"/>
                                      </p:to>
                                    </p:set>
                                    <p:animEffect transition="in" filter="dissolve">
                                      <p:cBhvr>
                                        <p:cTn id="27" dur="500"/>
                                        <p:tgtEl>
                                          <p:spTgt spid="92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repeatCount="5000" fill="hold" nodeType="clickEffect">
                                  <p:stCondLst>
                                    <p:cond delay="0"/>
                                  </p:stCondLst>
                                  <p:childTnLst>
                                    <p:set>
                                      <p:cBhvr>
                                        <p:cTn id="31" dur="1" fill="hold">
                                          <p:stCondLst>
                                            <p:cond delay="0"/>
                                          </p:stCondLst>
                                        </p:cTn>
                                        <p:tgtEl>
                                          <p:spTgt spid="9240"/>
                                        </p:tgtEl>
                                        <p:attrNameLst>
                                          <p:attrName>style.visibility</p:attrName>
                                        </p:attrNameLst>
                                      </p:cBhvr>
                                      <p:to>
                                        <p:strVal val="visible"/>
                                      </p:to>
                                    </p:set>
                                    <p:animEffect transition="in" filter="checkerboard(across)">
                                      <p:cBhvr>
                                        <p:cTn id="32" dur="500"/>
                                        <p:tgtEl>
                                          <p:spTgt spid="9240"/>
                                        </p:tgtEl>
                                      </p:cBhvr>
                                    </p:animEffect>
                                  </p:childTnLst>
                                </p:cTn>
                              </p:par>
                              <p:par>
                                <p:cTn id="33" presetID="9" presetClass="entr" presetSubtype="0" fill="hold" nodeType="withEffect">
                                  <p:stCondLst>
                                    <p:cond delay="0"/>
                                  </p:stCondLst>
                                  <p:childTnLst>
                                    <p:set>
                                      <p:cBhvr>
                                        <p:cTn id="34" dur="1" fill="hold">
                                          <p:stCondLst>
                                            <p:cond delay="0"/>
                                          </p:stCondLst>
                                        </p:cTn>
                                        <p:tgtEl>
                                          <p:spTgt spid="9224"/>
                                        </p:tgtEl>
                                        <p:attrNameLst>
                                          <p:attrName>style.visibility</p:attrName>
                                        </p:attrNameLst>
                                      </p:cBhvr>
                                      <p:to>
                                        <p:strVal val="visible"/>
                                      </p:to>
                                    </p:set>
                                    <p:animEffect transition="in" filter="dissolve">
                                      <p:cBhvr>
                                        <p:cTn id="35" dur="500"/>
                                        <p:tgtEl>
                                          <p:spTgt spid="922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9225"/>
                                        </p:tgtEl>
                                        <p:attrNameLst>
                                          <p:attrName>style.visibility</p:attrName>
                                        </p:attrNameLst>
                                      </p:cBhvr>
                                      <p:to>
                                        <p:strVal val="visible"/>
                                      </p:to>
                                    </p:set>
                                    <p:animEffect transition="in" filter="dissolve">
                                      <p:cBhvr>
                                        <p:cTn id="38" dur="500"/>
                                        <p:tgtEl>
                                          <p:spTgt spid="922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repeatCount="5000" fill="hold" nodeType="clickEffect">
                                  <p:stCondLst>
                                    <p:cond delay="0"/>
                                  </p:stCondLst>
                                  <p:childTnLst>
                                    <p:set>
                                      <p:cBhvr>
                                        <p:cTn id="42" dur="1" fill="hold">
                                          <p:stCondLst>
                                            <p:cond delay="0"/>
                                          </p:stCondLst>
                                        </p:cTn>
                                        <p:tgtEl>
                                          <p:spTgt spid="9227"/>
                                        </p:tgtEl>
                                        <p:attrNameLst>
                                          <p:attrName>style.visibility</p:attrName>
                                        </p:attrNameLst>
                                      </p:cBhvr>
                                      <p:to>
                                        <p:strVal val="visible"/>
                                      </p:to>
                                    </p:set>
                                    <p:animEffect transition="in" filter="checkerboard(across)">
                                      <p:cBhvr>
                                        <p:cTn id="43" dur="500"/>
                                        <p:tgtEl>
                                          <p:spTgt spid="922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9229"/>
                                        </p:tgtEl>
                                        <p:attrNameLst>
                                          <p:attrName>style.visibility</p:attrName>
                                        </p:attrNameLst>
                                      </p:cBhvr>
                                      <p:to>
                                        <p:strVal val="visible"/>
                                      </p:to>
                                    </p:set>
                                    <p:animEffect transition="in" filter="blinds(horizontal)">
                                      <p:cBhvr>
                                        <p:cTn id="46" dur="500"/>
                                        <p:tgtEl>
                                          <p:spTgt spid="9229"/>
                                        </p:tgtEl>
                                      </p:cBhvr>
                                    </p:animEffect>
                                  </p:childTnLst>
                                </p:cTn>
                              </p:par>
                              <p:par>
                                <p:cTn id="47" presetID="3" presetClass="entr" presetSubtype="10" fill="hold" nodeType="withEffect">
                                  <p:stCondLst>
                                    <p:cond delay="0"/>
                                  </p:stCondLst>
                                  <p:childTnLst>
                                    <p:set>
                                      <p:cBhvr>
                                        <p:cTn id="48" dur="1" fill="hold">
                                          <p:stCondLst>
                                            <p:cond delay="0"/>
                                          </p:stCondLst>
                                        </p:cTn>
                                        <p:tgtEl>
                                          <p:spTgt spid="9226"/>
                                        </p:tgtEl>
                                        <p:attrNameLst>
                                          <p:attrName>style.visibility</p:attrName>
                                        </p:attrNameLst>
                                      </p:cBhvr>
                                      <p:to>
                                        <p:strVal val="visible"/>
                                      </p:to>
                                    </p:set>
                                    <p:animEffect transition="in" filter="blinds(horizontal)">
                                      <p:cBhvr>
                                        <p:cTn id="49" dur="500"/>
                                        <p:tgtEl>
                                          <p:spTgt spid="92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repeatCount="5000" fill="hold" nodeType="clickEffect">
                                  <p:stCondLst>
                                    <p:cond delay="0"/>
                                  </p:stCondLst>
                                  <p:childTnLst>
                                    <p:set>
                                      <p:cBhvr>
                                        <p:cTn id="53" dur="1" fill="hold">
                                          <p:stCondLst>
                                            <p:cond delay="0"/>
                                          </p:stCondLst>
                                        </p:cTn>
                                        <p:tgtEl>
                                          <p:spTgt spid="9228"/>
                                        </p:tgtEl>
                                        <p:attrNameLst>
                                          <p:attrName>style.visibility</p:attrName>
                                        </p:attrNameLst>
                                      </p:cBhvr>
                                      <p:to>
                                        <p:strVal val="visible"/>
                                      </p:to>
                                    </p:set>
                                    <p:animEffect transition="in" filter="checkerboard(across)">
                                      <p:cBhvr>
                                        <p:cTn id="54" dur="500"/>
                                        <p:tgtEl>
                                          <p:spTgt spid="922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9231"/>
                                        </p:tgtEl>
                                        <p:attrNameLst>
                                          <p:attrName>style.visibility</p:attrName>
                                        </p:attrNameLst>
                                      </p:cBhvr>
                                      <p:to>
                                        <p:strVal val="visible"/>
                                      </p:to>
                                    </p:set>
                                    <p:animEffect transition="in" filter="blinds(horizontal)">
                                      <p:cBhvr>
                                        <p:cTn id="57" dur="500"/>
                                        <p:tgtEl>
                                          <p:spTgt spid="9231"/>
                                        </p:tgtEl>
                                      </p:cBhvr>
                                    </p:animEffect>
                                  </p:childTnLst>
                                </p:cTn>
                              </p:par>
                              <p:par>
                                <p:cTn id="58" presetID="3" presetClass="entr" presetSubtype="10" fill="hold" nodeType="withEffect">
                                  <p:stCondLst>
                                    <p:cond delay="0"/>
                                  </p:stCondLst>
                                  <p:childTnLst>
                                    <p:set>
                                      <p:cBhvr>
                                        <p:cTn id="59" dur="1" fill="hold">
                                          <p:stCondLst>
                                            <p:cond delay="0"/>
                                          </p:stCondLst>
                                        </p:cTn>
                                        <p:tgtEl>
                                          <p:spTgt spid="9230"/>
                                        </p:tgtEl>
                                        <p:attrNameLst>
                                          <p:attrName>style.visibility</p:attrName>
                                        </p:attrNameLst>
                                      </p:cBhvr>
                                      <p:to>
                                        <p:strVal val="visible"/>
                                      </p:to>
                                    </p:set>
                                    <p:animEffect transition="in" filter="blinds(horizontal)">
                                      <p:cBhvr>
                                        <p:cTn id="60" dur="500"/>
                                        <p:tgtEl>
                                          <p:spTgt spid="923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 presetClass="entr" presetSubtype="10" repeatCount="5000" fill="hold" nodeType="clickEffect">
                                  <p:stCondLst>
                                    <p:cond delay="0"/>
                                  </p:stCondLst>
                                  <p:childTnLst>
                                    <p:set>
                                      <p:cBhvr>
                                        <p:cTn id="64" dur="1" fill="hold">
                                          <p:stCondLst>
                                            <p:cond delay="0"/>
                                          </p:stCondLst>
                                        </p:cTn>
                                        <p:tgtEl>
                                          <p:spTgt spid="9232"/>
                                        </p:tgtEl>
                                        <p:attrNameLst>
                                          <p:attrName>style.visibility</p:attrName>
                                        </p:attrNameLst>
                                      </p:cBhvr>
                                      <p:to>
                                        <p:strVal val="visible"/>
                                      </p:to>
                                    </p:set>
                                    <p:animEffect transition="in" filter="checkerboard(across)">
                                      <p:cBhvr>
                                        <p:cTn id="65" dur="500"/>
                                        <p:tgtEl>
                                          <p:spTgt spid="9232"/>
                                        </p:tgtEl>
                                      </p:cBhvr>
                                    </p:animEffect>
                                  </p:childTnLst>
                                </p:cTn>
                              </p:par>
                              <p:par>
                                <p:cTn id="66" presetID="3" presetClass="entr" presetSubtype="10" fill="hold" nodeType="withEffect">
                                  <p:stCondLst>
                                    <p:cond delay="0"/>
                                  </p:stCondLst>
                                  <p:childTnLst>
                                    <p:set>
                                      <p:cBhvr>
                                        <p:cTn id="67" dur="1" fill="hold">
                                          <p:stCondLst>
                                            <p:cond delay="0"/>
                                          </p:stCondLst>
                                        </p:cTn>
                                        <p:tgtEl>
                                          <p:spTgt spid="9233"/>
                                        </p:tgtEl>
                                        <p:attrNameLst>
                                          <p:attrName>style.visibility</p:attrName>
                                        </p:attrNameLst>
                                      </p:cBhvr>
                                      <p:to>
                                        <p:strVal val="visible"/>
                                      </p:to>
                                    </p:set>
                                    <p:animEffect transition="in" filter="blinds(horizontal)">
                                      <p:cBhvr>
                                        <p:cTn id="68" dur="500"/>
                                        <p:tgtEl>
                                          <p:spTgt spid="9233"/>
                                        </p:tgtEl>
                                      </p:cBhvr>
                                    </p:animEffect>
                                  </p:childTnLst>
                                </p:cTn>
                              </p:par>
                              <p:par>
                                <p:cTn id="69" presetID="3" presetClass="entr" presetSubtype="10" fill="hold" nodeType="withEffect">
                                  <p:stCondLst>
                                    <p:cond delay="0"/>
                                  </p:stCondLst>
                                  <p:childTnLst>
                                    <p:set>
                                      <p:cBhvr>
                                        <p:cTn id="70" dur="1" fill="hold">
                                          <p:stCondLst>
                                            <p:cond delay="0"/>
                                          </p:stCondLst>
                                        </p:cTn>
                                        <p:tgtEl>
                                          <p:spTgt spid="9234"/>
                                        </p:tgtEl>
                                        <p:attrNameLst>
                                          <p:attrName>style.visibility</p:attrName>
                                        </p:attrNameLst>
                                      </p:cBhvr>
                                      <p:to>
                                        <p:strVal val="visible"/>
                                      </p:to>
                                    </p:set>
                                    <p:animEffect transition="in" filter="blinds(horizontal)">
                                      <p:cBhvr>
                                        <p:cTn id="71"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9" grpId="0"/>
      <p:bldP spid="9231" grpId="0"/>
      <p:bldP spid="923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1444&quot;&gt;&lt;object type=&quot;3&quot; unique_id=&quot;11445&quot;&gt;&lt;property id=&quot;20148&quot; value=&quot;5&quot;/&gt;&lt;property id=&quot;20300&quot; value=&quot;Slide 1&quot;/&gt;&lt;property id=&quot;20307&quot; value=&quot;256&quot;/&gt;&lt;/object&gt;&lt;object type=&quot;3&quot; unique_id=&quot;11451&quot;&gt;&lt;property id=&quot;20148&quot; value=&quot;5&quot;/&gt;&lt;property id=&quot;20300&quot; value=&quot;Slide 3&quot;/&gt;&lt;property id=&quot;20307&quot; value=&quot;262&quot;/&gt;&lt;/object&gt;&lt;object type=&quot;3&quot; unique_id=&quot;11452&quot;&gt;&lt;property id=&quot;20148&quot; value=&quot;5&quot;/&gt;&lt;property id=&quot;20300&quot; value=&quot;Slide 4&quot;/&gt;&lt;property id=&quot;20307&quot; value=&quot;264&quot;/&gt;&lt;/object&gt;&lt;object type=&quot;3&quot; unique_id=&quot;11457&quot;&gt;&lt;property id=&quot;20148&quot; value=&quot;5&quot;/&gt;&lt;property id=&quot;20300&quot; value=&quot;Slide 12&quot;/&gt;&lt;property id=&quot;20307&quot; value=&quot;265&quot;/&gt;&lt;/object&gt;&lt;object type=&quot;3&quot; unique_id=&quot;11463&quot;&gt;&lt;property id=&quot;20148&quot; value=&quot;5&quot;/&gt;&lt;property id=&quot;20300&quot; value=&quot;Slide 16&quot;/&gt;&lt;property id=&quot;20307&quot; value=&quot;269&quot;/&gt;&lt;/object&gt;&lt;object type=&quot;3&quot; unique_id=&quot;11464&quot;&gt;&lt;property id=&quot;20148&quot; value=&quot;5&quot;/&gt;&lt;property id=&quot;20300&quot; value=&quot;Slide 17&quot;/&gt;&lt;property id=&quot;20307&quot; value=&quot;271&quot;/&gt;&lt;/object&gt;&lt;object type=&quot;3&quot; unique_id=&quot;11465&quot;&gt;&lt;property id=&quot;20148&quot; value=&quot;5&quot;/&gt;&lt;property id=&quot;20300&quot; value=&quot;Slide 18&quot;/&gt;&lt;property id=&quot;20307&quot; value=&quot;272&quot;/&gt;&lt;/object&gt;&lt;object type=&quot;3&quot; unique_id=&quot;11466&quot;&gt;&lt;property id=&quot;20148&quot; value=&quot;5&quot;/&gt;&lt;property id=&quot;20300&quot; value=&quot;Slide 19&quot;/&gt;&lt;property id=&quot;20307&quot; value=&quot;263&quot;/&gt;&lt;/object&gt;&lt;object type=&quot;3&quot; unique_id=&quot;11467&quot;&gt;&lt;property id=&quot;20148&quot; value=&quot;5&quot;/&gt;&lt;property id=&quot;20300&quot; value=&quot;Slide 20&quot;/&gt;&lt;property id=&quot;20307&quot; value=&quot;280&quot;/&gt;&lt;/object&gt;&lt;object type=&quot;3&quot; unique_id=&quot;11778&quot;&gt;&lt;property id=&quot;20148&quot; value=&quot;5&quot;/&gt;&lt;property id=&quot;20300&quot; value=&quot;Slide 6&quot;/&gt;&lt;property id=&quot;20307&quot; value=&quot;289&quot;/&gt;&lt;/object&gt;&lt;object type=&quot;3&quot; unique_id=&quot;11779&quot;&gt;&lt;property id=&quot;20148&quot; value=&quot;5&quot;/&gt;&lt;property id=&quot;20300&quot; value=&quot;Slide 7&quot;/&gt;&lt;property id=&quot;20307&quot; value=&quot;290&quot;/&gt;&lt;/object&gt;&lt;object type=&quot;3&quot; unique_id=&quot;11780&quot;&gt;&lt;property id=&quot;20148&quot; value=&quot;5&quot;/&gt;&lt;property id=&quot;20300&quot; value=&quot;Slide 8&quot;/&gt;&lt;property id=&quot;20307&quot; value=&quot;291&quot;/&gt;&lt;/object&gt;&lt;object type=&quot;3&quot; unique_id=&quot;11781&quot;&gt;&lt;property id=&quot;20148&quot; value=&quot;5&quot;/&gt;&lt;property id=&quot;20300&quot; value=&quot;Slide 9&quot;/&gt;&lt;property id=&quot;20307&quot; value=&quot;287&quot;/&gt;&lt;/object&gt;&lt;object type=&quot;3&quot; unique_id=&quot;11782&quot;&gt;&lt;property id=&quot;20148&quot; value=&quot;5&quot;/&gt;&lt;property id=&quot;20300&quot; value=&quot;Slide 14&quot;/&gt;&lt;property id=&quot;20307&quot; value=&quot;288&quot;/&gt;&lt;/object&gt;&lt;object type=&quot;3&quot; unique_id=&quot;11940&quot;&gt;&lt;property id=&quot;20148&quot; value=&quot;5&quot;/&gt;&lt;property id=&quot;20300&quot; value=&quot;Slide 2&quot;/&gt;&lt;property id=&quot;20307&quot; value=&quot;292&quot;/&gt;&lt;/object&gt;&lt;object type=&quot;3&quot; unique_id=&quot;11941&quot;&gt;&lt;property id=&quot;20148&quot; value=&quot;5&quot;/&gt;&lt;property id=&quot;20300&quot; value=&quot;Slide 5&quot;/&gt;&lt;property id=&quot;20307&quot; value=&quot;293&quot;/&gt;&lt;/object&gt;&lt;object type=&quot;3&quot; unique_id=&quot;12325&quot;&gt;&lt;property id=&quot;20148&quot; value=&quot;5&quot;/&gt;&lt;property id=&quot;20300&quot; value=&quot;Slide 13&quot;/&gt;&lt;property id=&quot;20307&quot; value=&quot;294&quot;/&gt;&lt;/object&gt;&lt;object type=&quot;3&quot; unique_id=&quot;12326&quot;&gt;&lt;property id=&quot;20148&quot; value=&quot;5&quot;/&gt;&lt;property id=&quot;20300&quot; value=&quot;Slide 15&quot;/&gt;&lt;property id=&quot;20307&quot; value=&quot;295&quot;/&gt;&lt;/object&gt;&lt;object type=&quot;3&quot; unique_id=&quot;12595&quot;&gt;&lt;property id=&quot;20148&quot; value=&quot;5&quot;/&gt;&lt;property id=&quot;20300&quot; value=&quot;Slide 23&quot;/&gt;&lt;property id=&quot;20307&quot; value=&quot;296&quot;/&gt;&lt;/object&gt;&lt;object type=&quot;3&quot; unique_id=&quot;12596&quot;&gt;&lt;property id=&quot;20148&quot; value=&quot;5&quot;/&gt;&lt;property id=&quot;20300&quot; value=&quot;Slide 21&quot;/&gt;&lt;property id=&quot;20307&quot; value=&quot;297&quot;/&gt;&lt;/object&gt;&lt;object type=&quot;3&quot; unique_id=&quot;12784&quot;&gt;&lt;property id=&quot;20148&quot; value=&quot;5&quot;/&gt;&lt;property id=&quot;20300&quot; value=&quot;Slide 22&quot;/&gt;&lt;property id=&quot;20307&quot; value=&quot;299&quot;/&gt;&lt;/object&gt;&lt;object type=&quot;3&quot; unique_id=&quot;13225&quot;&gt;&lt;property id=&quot;20148&quot; value=&quot;5&quot;/&gt;&lt;property id=&quot;20300&quot; value=&quot;Slide 10&quot;/&gt;&lt;property id=&quot;20307&quot; value=&quot;300&quot;/&gt;&lt;/object&gt;&lt;object type=&quot;3&quot; unique_id=&quot;13226&quot;&gt;&lt;property id=&quot;20148&quot; value=&quot;5&quot;/&gt;&lt;property id=&quot;20300&quot; value=&quot;Slide 11&quot;/&gt;&lt;property id=&quot;20307&quot; value=&quot;301&quot;/&gt;&lt;/object&gt;&lt;/object&gt;&lt;object type=&quot;8&quot; unique_id=&quot;11494&quot;&gt;&lt;/object&gt;&lt;/object&gt;&lt;/database&gt;"/>
  <p:tag name="SECTOMILLISECCONVERTED" val="1"/>
</p:tagLst>
</file>

<file path=ppt/theme/theme1.xml><?xml version="1.0" encoding="utf-8"?>
<a:theme xmlns:a="http://schemas.openxmlformats.org/drawingml/2006/main" name="ĐẠI NÃO">
  <a:themeElements>
    <a:clrScheme name="ĐẠI N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ĐẠI NÃ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ĐẠI N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ĐẠI N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ĐẠI N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ĐẠI N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ĐẠI N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ĐẠI N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ĐẠI N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ĐẠI N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ĐẠI N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ĐẠI N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ĐẠI N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ĐẠI N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ĐẠI NÃO</Template>
  <TotalTime>2763</TotalTime>
  <Words>1441</Words>
  <Application>Microsoft Office PowerPoint</Application>
  <PresentationFormat>On-screen Show (4:3)</PresentationFormat>
  <Paragraphs>291</Paragraphs>
  <Slides>27</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.VnArial</vt:lpstr>
      <vt:lpstr>.VnTime</vt:lpstr>
      <vt:lpstr>.VnTimeH</vt:lpstr>
      <vt:lpstr>Arial</vt:lpstr>
      <vt:lpstr>Palatino Linotype</vt:lpstr>
      <vt:lpstr>Tahoma</vt:lpstr>
      <vt:lpstr>Times New Roman</vt:lpstr>
      <vt:lpstr>VNI-Korin</vt:lpstr>
      <vt:lpstr>Wingdings</vt:lpstr>
      <vt:lpstr>ĐẠI NÃO</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&lt;egyptian hak&gt;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adminPC</dc:creator>
  <cp:lastModifiedBy>Administrator</cp:lastModifiedBy>
  <cp:revision>142</cp:revision>
  <dcterms:created xsi:type="dcterms:W3CDTF">2017-02-23T07:29:42Z</dcterms:created>
  <dcterms:modified xsi:type="dcterms:W3CDTF">2020-04-08T09:23:03Z</dcterms:modified>
</cp:coreProperties>
</file>