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60" r:id="rId11"/>
    <p:sldId id="261" r:id="rId12"/>
    <p:sldId id="278" r:id="rId13"/>
    <p:sldId id="274" r:id="rId14"/>
    <p:sldId id="275" r:id="rId15"/>
    <p:sldId id="262" r:id="rId16"/>
    <p:sldId id="276" r:id="rId17"/>
    <p:sldId id="263" r:id="rId18"/>
    <p:sldId id="265" r:id="rId19"/>
    <p:sldId id="264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372AE2"/>
    <a:srgbClr val="F616EB"/>
    <a:srgbClr val="F913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81EB2-BBF3-4E05-95AB-2399E4338FDC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BE9A9-7635-45D9-A845-590049969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1C88C-27B3-457A-A411-BDC7EA7D38C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B7C8-710F-4B3F-A3FE-D3B684E8D330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B7C8-710F-4B3F-A3FE-D3B684E8D330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B7C8-710F-4B3F-A3FE-D3B684E8D330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B7C8-710F-4B3F-A3FE-D3B684E8D330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B7C8-710F-4B3F-A3FE-D3B684E8D330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B7C8-710F-4B3F-A3FE-D3B684E8D330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B7C8-710F-4B3F-A3FE-D3B684E8D330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B7C8-710F-4B3F-A3FE-D3B684E8D330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B7C8-710F-4B3F-A3FE-D3B684E8D330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B7C8-710F-4B3F-A3FE-D3B684E8D330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B7C8-710F-4B3F-A3FE-D3B684E8D330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9B7C8-710F-4B3F-A3FE-D3B684E8D330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2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006556" y="2382"/>
            <a:ext cx="113982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5838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sa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609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sa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715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sa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33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sa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715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2381" y="5755481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077200" y="5795963"/>
            <a:ext cx="10668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Picture1"/>
          <p:cNvPicPr>
            <a:picLocks noChangeAspect="1" noChangeArrowheads="1" noCrop="1"/>
          </p:cNvPicPr>
          <p:nvPr/>
        </p:nvPicPr>
        <p:blipFill>
          <a:blip r:embed="rId5" cstate="print">
            <a:lum contrast="18000"/>
          </a:blip>
          <a:srcRect/>
          <a:stretch>
            <a:fillRect/>
          </a:stretch>
        </p:blipFill>
        <p:spPr bwMode="auto">
          <a:xfrm>
            <a:off x="1066800" y="533400"/>
            <a:ext cx="100012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buombay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181600" y="27432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buombay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23622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Sao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1295400"/>
            <a:ext cx="121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Sao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381000"/>
            <a:ext cx="121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 descr="Sao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1295400"/>
            <a:ext cx="121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 descr="Sao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581400"/>
            <a:ext cx="121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 descr="Sao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6019800"/>
            <a:ext cx="121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3400" y="0"/>
            <a:ext cx="7315200" cy="228600"/>
            <a:chOff x="336" y="144"/>
            <a:chExt cx="4608" cy="144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 rot="-5400000">
              <a:off x="960" y="-480"/>
              <a:ext cx="144" cy="1392"/>
              <a:chOff x="5184" y="816"/>
              <a:chExt cx="432" cy="2688"/>
            </a:xfrm>
          </p:grpSpPr>
          <p:pic>
            <p:nvPicPr>
              <p:cNvPr id="5177" name="Picture 20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78" name="Picture 21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2"/>
            <p:cNvGrpSpPr>
              <a:grpSpLocks/>
            </p:cNvGrpSpPr>
            <p:nvPr/>
          </p:nvGrpSpPr>
          <p:grpSpPr bwMode="auto">
            <a:xfrm rot="-5400000">
              <a:off x="2064" y="-480"/>
              <a:ext cx="144" cy="1392"/>
              <a:chOff x="5184" y="816"/>
              <a:chExt cx="432" cy="2688"/>
            </a:xfrm>
          </p:grpSpPr>
          <p:pic>
            <p:nvPicPr>
              <p:cNvPr id="5175" name="Picture 23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76" name="Picture 24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 rot="-5400000">
              <a:off x="2976" y="-480"/>
              <a:ext cx="144" cy="1392"/>
              <a:chOff x="5184" y="816"/>
              <a:chExt cx="432" cy="2688"/>
            </a:xfrm>
          </p:grpSpPr>
          <p:pic>
            <p:nvPicPr>
              <p:cNvPr id="5173" name="Picture 26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74" name="Picture 27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 rot="-5400000">
              <a:off x="4176" y="-480"/>
              <a:ext cx="144" cy="1392"/>
              <a:chOff x="5184" y="816"/>
              <a:chExt cx="432" cy="2688"/>
            </a:xfrm>
          </p:grpSpPr>
          <p:pic>
            <p:nvPicPr>
              <p:cNvPr id="5171" name="Picture 29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72" name="Picture 30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139" name="WordArt 31"/>
          <p:cNvSpPr>
            <a:spLocks noChangeArrowheads="1" noChangeShapeType="1" noTextEdit="1"/>
          </p:cNvSpPr>
          <p:nvPr/>
        </p:nvSpPr>
        <p:spPr bwMode="auto">
          <a:xfrm>
            <a:off x="1447800" y="762000"/>
            <a:ext cx="6034088" cy="16129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"/>
              </a:rPr>
              <a:t>welcome to our class</a:t>
            </a:r>
          </a:p>
        </p:txBody>
      </p:sp>
      <p:pic>
        <p:nvPicPr>
          <p:cNvPr id="5140" name="Picture 3" descr="GLOBE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2743200"/>
            <a:ext cx="12954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34" descr="Stars Animati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5791200" y="5029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35" descr="Stars Animati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6400" y="5105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36" descr="Stars Animati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6553200" y="2819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37" descr="Stars Animati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74729">
            <a:off x="1295400" y="2895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38" descr="Stars Animati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3733800" y="3657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39" descr="Stars Animati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510540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990600" y="6629400"/>
            <a:ext cx="7315200" cy="228600"/>
            <a:chOff x="336" y="144"/>
            <a:chExt cx="4608" cy="144"/>
          </a:xfrm>
        </p:grpSpPr>
        <p:grpSp>
          <p:nvGrpSpPr>
            <p:cNvPr id="8" name="Group 41"/>
            <p:cNvGrpSpPr>
              <a:grpSpLocks/>
            </p:cNvGrpSpPr>
            <p:nvPr/>
          </p:nvGrpSpPr>
          <p:grpSpPr bwMode="auto">
            <a:xfrm rot="-5400000">
              <a:off x="960" y="-480"/>
              <a:ext cx="144" cy="1392"/>
              <a:chOff x="5184" y="816"/>
              <a:chExt cx="432" cy="2688"/>
            </a:xfrm>
          </p:grpSpPr>
          <p:pic>
            <p:nvPicPr>
              <p:cNvPr id="5165" name="Picture 42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66" name="Picture 43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 rot="-5400000">
              <a:off x="2064" y="-480"/>
              <a:ext cx="144" cy="1392"/>
              <a:chOff x="5184" y="816"/>
              <a:chExt cx="432" cy="2688"/>
            </a:xfrm>
          </p:grpSpPr>
          <p:pic>
            <p:nvPicPr>
              <p:cNvPr id="5163" name="Picture 45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64" name="Picture 46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 rot="-5400000">
              <a:off x="2976" y="-480"/>
              <a:ext cx="144" cy="1392"/>
              <a:chOff x="5184" y="816"/>
              <a:chExt cx="432" cy="2688"/>
            </a:xfrm>
          </p:grpSpPr>
          <p:pic>
            <p:nvPicPr>
              <p:cNvPr id="5161" name="Picture 48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62" name="Picture 49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 rot="-5400000">
              <a:off x="4176" y="-480"/>
              <a:ext cx="144" cy="1392"/>
              <a:chOff x="5184" y="816"/>
              <a:chExt cx="432" cy="2688"/>
            </a:xfrm>
          </p:grpSpPr>
          <p:pic>
            <p:nvPicPr>
              <p:cNvPr id="5159" name="Picture 51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60" name="Picture 52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8839200" y="838200"/>
            <a:ext cx="304800" cy="5029200"/>
            <a:chOff x="5184" y="816"/>
            <a:chExt cx="432" cy="2688"/>
          </a:xfrm>
        </p:grpSpPr>
        <p:pic>
          <p:nvPicPr>
            <p:cNvPr id="5153" name="Picture 54" descr="56CEE190D2834983BE9B1882D8651F72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>
              <a:off x="5184" y="816"/>
              <a:ext cx="432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4" name="Picture 55" descr="56CEE190D2834983BE9B1882D8651F72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>
              <a:off x="5184" y="2064"/>
              <a:ext cx="432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56"/>
          <p:cNvGrpSpPr>
            <a:grpSpLocks/>
          </p:cNvGrpSpPr>
          <p:nvPr/>
        </p:nvGrpSpPr>
        <p:grpSpPr bwMode="auto">
          <a:xfrm>
            <a:off x="0" y="914400"/>
            <a:ext cx="304800" cy="5029200"/>
            <a:chOff x="5184" y="816"/>
            <a:chExt cx="432" cy="2688"/>
          </a:xfrm>
        </p:grpSpPr>
        <p:pic>
          <p:nvPicPr>
            <p:cNvPr id="5151" name="Picture 57" descr="56CEE190D2834983BE9B1882D8651F72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>
              <a:off x="5184" y="816"/>
              <a:ext cx="432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2" name="Picture 58" descr="56CEE190D2834983BE9B1882D8651F72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>
              <a:off x="5184" y="2064"/>
              <a:ext cx="432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WordArt 2"/>
          <p:cNvSpPr>
            <a:spLocks noChangeArrowheads="1" noChangeShapeType="1" noTextEdit="1"/>
          </p:cNvSpPr>
          <p:nvPr/>
        </p:nvSpPr>
        <p:spPr bwMode="auto">
          <a:xfrm>
            <a:off x="457200" y="685800"/>
            <a:ext cx="2057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Unit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10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47" name="Picture 7" descr="N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0"/>
            <a:ext cx="6858000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155782" y="2381"/>
            <a:ext cx="9906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82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1587" y="5945187"/>
            <a:ext cx="9144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305800" y="6022975"/>
            <a:ext cx="8382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991600" y="838200"/>
            <a:ext cx="152400" cy="5029200"/>
            <a:chOff x="5184" y="816"/>
            <a:chExt cx="432" cy="2688"/>
          </a:xfrm>
        </p:grpSpPr>
        <p:pic>
          <p:nvPicPr>
            <p:cNvPr id="6189" name="Picture 11" descr="56CEE190D2834983BE9B1882D8651F72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5184" y="816"/>
              <a:ext cx="432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0" name="Picture 12" descr="56CEE190D2834983BE9B1882D8651F72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5184" y="2064"/>
              <a:ext cx="432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85800" y="0"/>
            <a:ext cx="7315200" cy="228600"/>
            <a:chOff x="336" y="144"/>
            <a:chExt cx="4608" cy="144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 rot="-5400000">
              <a:off x="960" y="-480"/>
              <a:ext cx="144" cy="1392"/>
              <a:chOff x="5184" y="816"/>
              <a:chExt cx="432" cy="2688"/>
            </a:xfrm>
          </p:grpSpPr>
          <p:pic>
            <p:nvPicPr>
              <p:cNvPr id="6187" name="Picture 15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8" name="Picture 16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 rot="-5400000">
              <a:off x="2064" y="-480"/>
              <a:ext cx="144" cy="1392"/>
              <a:chOff x="5184" y="816"/>
              <a:chExt cx="432" cy="2688"/>
            </a:xfrm>
          </p:grpSpPr>
          <p:pic>
            <p:nvPicPr>
              <p:cNvPr id="6185" name="Picture 18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6" name="Picture 19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 rot="-5400000">
              <a:off x="2976" y="-480"/>
              <a:ext cx="144" cy="1392"/>
              <a:chOff x="5184" y="816"/>
              <a:chExt cx="432" cy="2688"/>
            </a:xfrm>
          </p:grpSpPr>
          <p:pic>
            <p:nvPicPr>
              <p:cNvPr id="6183" name="Picture 21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4" name="Picture 22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-5400000">
              <a:off x="4176" y="-480"/>
              <a:ext cx="144" cy="1392"/>
              <a:chOff x="5184" y="816"/>
              <a:chExt cx="432" cy="2688"/>
            </a:xfrm>
          </p:grpSpPr>
          <p:pic>
            <p:nvPicPr>
              <p:cNvPr id="6181" name="Picture 24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2" name="Picture 25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0" y="914400"/>
            <a:ext cx="152400" cy="5029200"/>
            <a:chOff x="5184" y="816"/>
            <a:chExt cx="432" cy="2688"/>
          </a:xfrm>
        </p:grpSpPr>
        <p:pic>
          <p:nvPicPr>
            <p:cNvPr id="6175" name="Picture 27" descr="56CEE190D2834983BE9B1882D8651F72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5184" y="816"/>
              <a:ext cx="432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6" name="Picture 28" descr="56CEE190D2834983BE9B1882D8651F72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5184" y="2064"/>
              <a:ext cx="432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990600" y="6629400"/>
            <a:ext cx="7315200" cy="228600"/>
            <a:chOff x="336" y="144"/>
            <a:chExt cx="4608" cy="144"/>
          </a:xfrm>
        </p:grpSpPr>
        <p:grpSp>
          <p:nvGrpSpPr>
            <p:cNvPr id="10" name="Group 30"/>
            <p:cNvGrpSpPr>
              <a:grpSpLocks/>
            </p:cNvGrpSpPr>
            <p:nvPr/>
          </p:nvGrpSpPr>
          <p:grpSpPr bwMode="auto">
            <a:xfrm rot="-5400000">
              <a:off x="960" y="-480"/>
              <a:ext cx="144" cy="1392"/>
              <a:chOff x="5184" y="816"/>
              <a:chExt cx="432" cy="2688"/>
            </a:xfrm>
          </p:grpSpPr>
          <p:pic>
            <p:nvPicPr>
              <p:cNvPr id="6173" name="Picture 31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4" name="Picture 32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 rot="-5400000">
              <a:off x="2064" y="-480"/>
              <a:ext cx="144" cy="1392"/>
              <a:chOff x="5184" y="816"/>
              <a:chExt cx="432" cy="2688"/>
            </a:xfrm>
          </p:grpSpPr>
          <p:pic>
            <p:nvPicPr>
              <p:cNvPr id="6171" name="Picture 34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2" name="Picture 35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36"/>
            <p:cNvGrpSpPr>
              <a:grpSpLocks/>
            </p:cNvGrpSpPr>
            <p:nvPr/>
          </p:nvGrpSpPr>
          <p:grpSpPr bwMode="auto">
            <a:xfrm rot="-5400000">
              <a:off x="2976" y="-480"/>
              <a:ext cx="144" cy="1392"/>
              <a:chOff x="5184" y="816"/>
              <a:chExt cx="432" cy="2688"/>
            </a:xfrm>
          </p:grpSpPr>
          <p:pic>
            <p:nvPicPr>
              <p:cNvPr id="6169" name="Picture 37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0" name="Picture 38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 rot="-5400000">
              <a:off x="4176" y="-480"/>
              <a:ext cx="144" cy="1392"/>
              <a:chOff x="5184" y="816"/>
              <a:chExt cx="432" cy="2688"/>
            </a:xfrm>
          </p:grpSpPr>
          <p:pic>
            <p:nvPicPr>
              <p:cNvPr id="6167" name="Picture 40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8" name="Picture 41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3290" name="WordArt 42" descr="maizales_s_"/>
          <p:cNvSpPr>
            <a:spLocks noChangeArrowheads="1" noChangeShapeType="1" noTextEdit="1"/>
          </p:cNvSpPr>
          <p:nvPr/>
        </p:nvSpPr>
        <p:spPr bwMode="auto">
          <a:xfrm>
            <a:off x="304800" y="1828800"/>
            <a:ext cx="853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5400">
                  <a:solidFill>
                    <a:srgbClr val="99CC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OUR HOUSES IN THE FUTURE</a:t>
            </a:r>
            <a:endParaRPr lang="en-US" sz="3600" kern="10" dirty="0">
              <a:ln w="25400">
                <a:solidFill>
                  <a:srgbClr val="99CC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53291" name="Picture 43" descr="25kh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124200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44" descr="bong hon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6650" y="4591050"/>
            <a:ext cx="16573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1" name="WordArt 5"/>
          <p:cNvSpPr>
            <a:spLocks noChangeArrowheads="1" noChangeShapeType="1" noTextEdit="1"/>
          </p:cNvSpPr>
          <p:nvPr/>
        </p:nvSpPr>
        <p:spPr bwMode="auto">
          <a:xfrm>
            <a:off x="2285984" y="4495800"/>
            <a:ext cx="4953000" cy="6810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28575">
                  <a:solidFill>
                    <a:srgbClr val="2209D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COMMUNICATION</a:t>
            </a:r>
            <a:endParaRPr lang="en-US" sz="5400" b="1" kern="10" dirty="0">
              <a:ln w="28575">
                <a:solidFill>
                  <a:srgbClr val="2209D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533400" y="3581400"/>
            <a:ext cx="1828800" cy="80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.VnAristote" pitchFamily="34" charset="0"/>
              </a:rPr>
              <a:t>Period </a:t>
            </a:r>
          </a:p>
          <a:p>
            <a:pPr algn="ctr">
              <a:lnSpc>
                <a:spcPct val="60000"/>
              </a:lnSpc>
              <a:spcBef>
                <a:spcPct val="20000"/>
              </a:spcBef>
            </a:pPr>
            <a:r>
              <a:rPr lang="en-US" sz="3200" b="1" smtClean="0">
                <a:solidFill>
                  <a:srgbClr val="FF0000"/>
                </a:solidFill>
                <a:latin typeface=".VnAristote" pitchFamily="34" charset="0"/>
              </a:rPr>
              <a:t>81</a:t>
            </a:r>
            <a:endParaRPr lang="en-US" sz="32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124200" y="3352800"/>
            <a:ext cx="245932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28575"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Lesson </a:t>
            </a:r>
            <a:r>
              <a:rPr lang="en-US" sz="4400" b="1" dirty="0" smtClean="0">
                <a:ln w="28575"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4: </a:t>
            </a:r>
            <a:endParaRPr lang="en-US" sz="4400" b="1" dirty="0">
              <a:ln w="28575">
                <a:solidFill>
                  <a:srgbClr val="92D05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animBg="1"/>
      <p:bldP spid="53290" grpId="0" animBg="1"/>
      <p:bldP spid="239621" grpId="0" animBg="1"/>
      <p:bldP spid="2396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195" name="Picture 2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3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3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3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3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2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2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2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1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1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1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7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0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0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8200" name="Picture 49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50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51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Rectangle 47"/>
          <p:cNvSpPr/>
          <p:nvPr/>
        </p:nvSpPr>
        <p:spPr>
          <a:xfrm>
            <a:off x="685800" y="152400"/>
            <a:ext cx="65387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Things we might do in the future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638800" y="1752600"/>
            <a:ext cx="2743200" cy="1066800"/>
            <a:chOff x="457200" y="990600"/>
            <a:chExt cx="2743200" cy="1066800"/>
          </a:xfrm>
        </p:grpSpPr>
        <p:sp>
          <p:nvSpPr>
            <p:cNvPr id="49" name="Horizontal Scroll 48"/>
            <p:cNvSpPr/>
            <p:nvPr/>
          </p:nvSpPr>
          <p:spPr>
            <a:xfrm>
              <a:off x="457200" y="990600"/>
              <a:ext cx="2743200" cy="10668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5800" y="1219200"/>
              <a:ext cx="22749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go to school </a:t>
              </a:r>
              <a:endParaRPr lang="en-US" sz="32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019800" y="3124200"/>
            <a:ext cx="2895599" cy="1524000"/>
            <a:chOff x="457200" y="990600"/>
            <a:chExt cx="2895599" cy="1524000"/>
          </a:xfrm>
        </p:grpSpPr>
        <p:sp>
          <p:nvSpPr>
            <p:cNvPr id="53" name="Horizontal Scroll 52"/>
            <p:cNvSpPr/>
            <p:nvPr/>
          </p:nvSpPr>
          <p:spPr>
            <a:xfrm>
              <a:off x="457200" y="990600"/>
              <a:ext cx="2743200" cy="15240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85800" y="1219200"/>
              <a:ext cx="266699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take pictures with cameras</a:t>
              </a:r>
              <a:endParaRPr lang="en-US" sz="32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09600" y="2286000"/>
            <a:ext cx="4572000" cy="1066800"/>
            <a:chOff x="457200" y="990600"/>
            <a:chExt cx="4572000" cy="1066800"/>
          </a:xfrm>
        </p:grpSpPr>
        <p:sp>
          <p:nvSpPr>
            <p:cNvPr id="56" name="Horizontal Scroll 55"/>
            <p:cNvSpPr/>
            <p:nvPr/>
          </p:nvSpPr>
          <p:spPr>
            <a:xfrm>
              <a:off x="457200" y="990600"/>
              <a:ext cx="4572000" cy="10668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5800" y="1219200"/>
              <a:ext cx="424346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have telephones at home</a:t>
              </a:r>
              <a:endParaRPr lang="en-US" sz="32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09600" y="3352800"/>
            <a:ext cx="4648200" cy="990600"/>
            <a:chOff x="609600" y="3124200"/>
            <a:chExt cx="4648200" cy="990600"/>
          </a:xfrm>
        </p:grpSpPr>
        <p:sp>
          <p:nvSpPr>
            <p:cNvPr id="59" name="Horizontal Scroll 58"/>
            <p:cNvSpPr/>
            <p:nvPr/>
          </p:nvSpPr>
          <p:spPr>
            <a:xfrm>
              <a:off x="609600" y="3124200"/>
              <a:ext cx="4648200" cy="9906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85800" y="3352800"/>
              <a:ext cx="4419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go on holiday to the beach</a:t>
              </a:r>
              <a:endParaRPr lang="en-US" sz="32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85800" y="5410200"/>
            <a:ext cx="4563441" cy="1066800"/>
            <a:chOff x="457200" y="5105400"/>
            <a:chExt cx="4563441" cy="1066800"/>
          </a:xfrm>
        </p:grpSpPr>
        <p:sp>
          <p:nvSpPr>
            <p:cNvPr id="62" name="Horizontal Scroll 61"/>
            <p:cNvSpPr/>
            <p:nvPr/>
          </p:nvSpPr>
          <p:spPr>
            <a:xfrm>
              <a:off x="457200" y="5105400"/>
              <a:ext cx="4495800" cy="10668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85800" y="5334000"/>
              <a:ext cx="43348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send postcards to friends</a:t>
              </a:r>
              <a:endParaRPr lang="en-US" sz="32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09600" y="4343400"/>
            <a:ext cx="5278957" cy="1066800"/>
            <a:chOff x="457200" y="990600"/>
            <a:chExt cx="5278957" cy="1066800"/>
          </a:xfrm>
        </p:grpSpPr>
        <p:sp>
          <p:nvSpPr>
            <p:cNvPr id="65" name="Horizontal Scroll 64"/>
            <p:cNvSpPr/>
            <p:nvPr/>
          </p:nvSpPr>
          <p:spPr>
            <a:xfrm>
              <a:off x="457200" y="990600"/>
              <a:ext cx="5257800" cy="10668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85800" y="1219200"/>
              <a:ext cx="50503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watch new films in the cinema</a:t>
              </a:r>
              <a:endParaRPr lang="en-US" sz="3200" dirty="0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609600" y="1066800"/>
            <a:ext cx="203985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 won’t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195" name="Picture 2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3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3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3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3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2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2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2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1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1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1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7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0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0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8200" name="Picture 49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50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51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Rectangle 47"/>
          <p:cNvSpPr/>
          <p:nvPr/>
        </p:nvSpPr>
        <p:spPr>
          <a:xfrm>
            <a:off x="685800" y="152400"/>
            <a:ext cx="65387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Things we might do in the future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219200" y="5486400"/>
            <a:ext cx="48205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study on computers at home</a:t>
            </a:r>
            <a:endParaRPr lang="en-US" sz="3200" dirty="0"/>
          </a:p>
        </p:txBody>
      </p:sp>
      <p:sp>
        <p:nvSpPr>
          <p:cNvPr id="54" name="Rectangle 53"/>
          <p:cNvSpPr/>
          <p:nvPr/>
        </p:nvSpPr>
        <p:spPr>
          <a:xfrm>
            <a:off x="1219200" y="2590800"/>
            <a:ext cx="52578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take pictures with our watches</a:t>
            </a:r>
            <a:endParaRPr lang="en-US" sz="3200" dirty="0"/>
          </a:p>
        </p:txBody>
      </p:sp>
      <p:sp>
        <p:nvSpPr>
          <p:cNvPr id="57" name="Rectangle 56"/>
          <p:cNvSpPr/>
          <p:nvPr/>
        </p:nvSpPr>
        <p:spPr>
          <a:xfrm>
            <a:off x="1219200" y="1905000"/>
            <a:ext cx="496963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call friends on our computers</a:t>
            </a:r>
            <a:endParaRPr lang="en-US" sz="3200" dirty="0"/>
          </a:p>
        </p:txBody>
      </p:sp>
      <p:sp>
        <p:nvSpPr>
          <p:cNvPr id="60" name="Rectangle 59"/>
          <p:cNvSpPr/>
          <p:nvPr/>
        </p:nvSpPr>
        <p:spPr>
          <a:xfrm>
            <a:off x="1219200" y="4038600"/>
            <a:ext cx="44196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go on holiday to the Moon</a:t>
            </a:r>
            <a:endParaRPr lang="en-US" sz="3200" dirty="0"/>
          </a:p>
        </p:txBody>
      </p:sp>
      <p:sp>
        <p:nvSpPr>
          <p:cNvPr id="63" name="Rectangle 62"/>
          <p:cNvSpPr/>
          <p:nvPr/>
        </p:nvSpPr>
        <p:spPr>
          <a:xfrm>
            <a:off x="1219200" y="3276600"/>
            <a:ext cx="455926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send video cards to friends</a:t>
            </a:r>
            <a:endParaRPr lang="en-US" sz="3200" dirty="0"/>
          </a:p>
        </p:txBody>
      </p:sp>
      <p:sp>
        <p:nvSpPr>
          <p:cNvPr id="66" name="Rectangle 65"/>
          <p:cNvSpPr/>
          <p:nvPr/>
        </p:nvSpPr>
        <p:spPr>
          <a:xfrm>
            <a:off x="1219200" y="4800600"/>
            <a:ext cx="5567550" cy="584775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watch new films on smart phones</a:t>
            </a:r>
            <a:endParaRPr lang="en-US" sz="3200" dirty="0"/>
          </a:p>
        </p:txBody>
      </p:sp>
      <p:sp>
        <p:nvSpPr>
          <p:cNvPr id="69" name="Rectangle 68"/>
          <p:cNvSpPr/>
          <p:nvPr/>
        </p:nvSpPr>
        <p:spPr>
          <a:xfrm>
            <a:off x="609600" y="1066800"/>
            <a:ext cx="20361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 might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195" name="Picture 2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3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3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3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3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2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2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2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1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1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1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7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0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0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8200" name="Picture 49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50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51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Rectangle 47"/>
          <p:cNvSpPr/>
          <p:nvPr/>
        </p:nvSpPr>
        <p:spPr>
          <a:xfrm>
            <a:off x="685800" y="152400"/>
            <a:ext cx="65387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Things we might do in the future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9" name="Group 50"/>
          <p:cNvGrpSpPr/>
          <p:nvPr/>
        </p:nvGrpSpPr>
        <p:grpSpPr>
          <a:xfrm>
            <a:off x="457200" y="990600"/>
            <a:ext cx="4670842" cy="1066800"/>
            <a:chOff x="457200" y="990600"/>
            <a:chExt cx="4670842" cy="1066800"/>
          </a:xfrm>
        </p:grpSpPr>
        <p:sp>
          <p:nvSpPr>
            <p:cNvPr id="49" name="Horizontal Scroll 48"/>
            <p:cNvSpPr/>
            <p:nvPr/>
          </p:nvSpPr>
          <p:spPr>
            <a:xfrm>
              <a:off x="457200" y="990600"/>
              <a:ext cx="4648200" cy="10668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5800" y="1219200"/>
              <a:ext cx="44422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go on holiday to the beach</a:t>
              </a:r>
              <a:endParaRPr lang="en-US" sz="3200" dirty="0"/>
            </a:p>
          </p:txBody>
        </p:sp>
      </p:grpSp>
      <p:pic>
        <p:nvPicPr>
          <p:cNvPr id="32770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/>
          <a:srcRect r="3333" b="5000"/>
          <a:stretch>
            <a:fillRect/>
          </a:stretch>
        </p:blipFill>
        <p:spPr bwMode="auto">
          <a:xfrm>
            <a:off x="4572000" y="2286000"/>
            <a:ext cx="4419600" cy="4343400"/>
          </a:xfrm>
          <a:prstGeom prst="rect">
            <a:avLst/>
          </a:prstGeom>
          <a:noFill/>
        </p:spPr>
      </p:pic>
      <p:pic>
        <p:nvPicPr>
          <p:cNvPr id="32772" name="Picture 4" descr="Kết quả hình ảnh cho happy face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13075">
            <a:off x="5929738" y="3262737"/>
            <a:ext cx="685800" cy="685800"/>
          </a:xfrm>
          <a:prstGeom prst="rect">
            <a:avLst/>
          </a:prstGeom>
          <a:noFill/>
        </p:spPr>
      </p:pic>
      <p:pic>
        <p:nvPicPr>
          <p:cNvPr id="64" name="Picture 4" descr="Kết quả hình ảnh cho happy face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6708">
            <a:off x="7065244" y="3179044"/>
            <a:ext cx="685800" cy="685800"/>
          </a:xfrm>
          <a:prstGeom prst="rect">
            <a:avLst/>
          </a:prstGeom>
          <a:noFill/>
        </p:spPr>
      </p:pic>
      <p:pic>
        <p:nvPicPr>
          <p:cNvPr id="65" name="Picture 4" descr="Kết quả hình ảnh cho happy face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334000" y="4114800"/>
            <a:ext cx="685800" cy="685800"/>
          </a:xfrm>
          <a:prstGeom prst="rect">
            <a:avLst/>
          </a:prstGeom>
          <a:noFill/>
        </p:spPr>
      </p:pic>
      <p:pic>
        <p:nvPicPr>
          <p:cNvPr id="66" name="Picture 4" descr="Kết quả hình ảnh cho happy face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3758">
            <a:off x="5922124" y="5160124"/>
            <a:ext cx="685800" cy="685800"/>
          </a:xfrm>
          <a:prstGeom prst="rect">
            <a:avLst/>
          </a:prstGeom>
          <a:noFill/>
        </p:spPr>
      </p:pic>
      <p:pic>
        <p:nvPicPr>
          <p:cNvPr id="67" name="Picture 4" descr="Kết quả hình ảnh cho happy face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0284">
            <a:off x="7119700" y="5290900"/>
            <a:ext cx="685800" cy="685800"/>
          </a:xfrm>
          <a:prstGeom prst="rect">
            <a:avLst/>
          </a:prstGeom>
          <a:noFill/>
        </p:spPr>
      </p:pic>
      <p:pic>
        <p:nvPicPr>
          <p:cNvPr id="68" name="Picture 4" descr="Kết quả hình ảnh cho happy face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6613">
            <a:off x="7748634" y="4091033"/>
            <a:ext cx="685800" cy="685800"/>
          </a:xfrm>
          <a:prstGeom prst="rect">
            <a:avLst/>
          </a:prstGeom>
          <a:noFill/>
        </p:spPr>
      </p:pic>
      <p:grpSp>
        <p:nvGrpSpPr>
          <p:cNvPr id="69" name="Group 50"/>
          <p:cNvGrpSpPr/>
          <p:nvPr/>
        </p:nvGrpSpPr>
        <p:grpSpPr>
          <a:xfrm>
            <a:off x="228600" y="5334000"/>
            <a:ext cx="4648200" cy="1066800"/>
            <a:chOff x="457200" y="990600"/>
            <a:chExt cx="4648200" cy="1066800"/>
          </a:xfrm>
        </p:grpSpPr>
        <p:sp>
          <p:nvSpPr>
            <p:cNvPr id="70" name="Horizontal Scroll 69"/>
            <p:cNvSpPr/>
            <p:nvPr/>
          </p:nvSpPr>
          <p:spPr>
            <a:xfrm>
              <a:off x="457200" y="990600"/>
              <a:ext cx="4648200" cy="10668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85800" y="1219200"/>
              <a:ext cx="43652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go on holiday to the Moon</a:t>
              </a:r>
              <a:endParaRPr lang="en-US" sz="3200" dirty="0"/>
            </a:p>
          </p:txBody>
        </p:sp>
      </p:grp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28600" y="2209800"/>
            <a:ext cx="4953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the future,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won’t go on holiday to the beach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might go on holiday to the Moon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195" name="Picture 2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3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3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3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3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2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2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2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1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1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1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7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0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0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8200" name="Picture 49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50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51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Rectangle 47"/>
          <p:cNvSpPr/>
          <p:nvPr/>
        </p:nvSpPr>
        <p:spPr>
          <a:xfrm>
            <a:off x="685800" y="152400"/>
            <a:ext cx="65387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Things we might do in the future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2770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/>
          <a:srcRect r="3333" b="5000"/>
          <a:stretch>
            <a:fillRect/>
          </a:stretch>
        </p:blipFill>
        <p:spPr bwMode="auto">
          <a:xfrm>
            <a:off x="4572000" y="2286000"/>
            <a:ext cx="4419600" cy="4343400"/>
          </a:xfrm>
          <a:prstGeom prst="rect">
            <a:avLst/>
          </a:prstGeom>
          <a:noFill/>
        </p:spPr>
      </p:pic>
      <p:pic>
        <p:nvPicPr>
          <p:cNvPr id="32772" name="Picture 4" descr="Kết quả hình ảnh cho happy face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13075">
            <a:off x="5929738" y="3262737"/>
            <a:ext cx="685800" cy="685800"/>
          </a:xfrm>
          <a:prstGeom prst="rect">
            <a:avLst/>
          </a:prstGeom>
          <a:noFill/>
        </p:spPr>
      </p:pic>
      <p:pic>
        <p:nvPicPr>
          <p:cNvPr id="64" name="Picture 4" descr="Kết quả hình ảnh cho happy face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6708">
            <a:off x="7065244" y="3179044"/>
            <a:ext cx="685800" cy="685800"/>
          </a:xfrm>
          <a:prstGeom prst="rect">
            <a:avLst/>
          </a:prstGeom>
          <a:noFill/>
        </p:spPr>
      </p:pic>
      <p:pic>
        <p:nvPicPr>
          <p:cNvPr id="65" name="Picture 4" descr="Kết quả hình ảnh cho happy face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334000" y="4114800"/>
            <a:ext cx="685800" cy="685800"/>
          </a:xfrm>
          <a:prstGeom prst="rect">
            <a:avLst/>
          </a:prstGeom>
          <a:noFill/>
        </p:spPr>
      </p:pic>
      <p:pic>
        <p:nvPicPr>
          <p:cNvPr id="66" name="Picture 4" descr="Kết quả hình ảnh cho happy face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3758">
            <a:off x="5922124" y="5160124"/>
            <a:ext cx="685800" cy="685800"/>
          </a:xfrm>
          <a:prstGeom prst="rect">
            <a:avLst/>
          </a:prstGeom>
          <a:noFill/>
        </p:spPr>
      </p:pic>
      <p:pic>
        <p:nvPicPr>
          <p:cNvPr id="67" name="Picture 4" descr="Kết quả hình ảnh cho happy face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0284">
            <a:off x="7119700" y="5290900"/>
            <a:ext cx="685800" cy="685800"/>
          </a:xfrm>
          <a:prstGeom prst="rect">
            <a:avLst/>
          </a:prstGeom>
          <a:noFill/>
        </p:spPr>
      </p:pic>
      <p:grpSp>
        <p:nvGrpSpPr>
          <p:cNvPr id="20" name="Group 50"/>
          <p:cNvGrpSpPr/>
          <p:nvPr/>
        </p:nvGrpSpPr>
        <p:grpSpPr>
          <a:xfrm>
            <a:off x="381000" y="1981200"/>
            <a:ext cx="4824730" cy="1066800"/>
            <a:chOff x="457200" y="990600"/>
            <a:chExt cx="4824730" cy="1066800"/>
          </a:xfrm>
        </p:grpSpPr>
        <p:sp>
          <p:nvSpPr>
            <p:cNvPr id="70" name="Horizontal Scroll 69"/>
            <p:cNvSpPr/>
            <p:nvPr/>
          </p:nvSpPr>
          <p:spPr>
            <a:xfrm>
              <a:off x="457200" y="990600"/>
              <a:ext cx="4724400" cy="10668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85800" y="1219200"/>
              <a:ext cx="45961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send video cards to friends</a:t>
              </a:r>
              <a:endParaRPr lang="en-US" sz="3200" dirty="0"/>
            </a:p>
          </p:txBody>
        </p:sp>
      </p:grp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04800" y="838200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the future,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won’t send postcards to friends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might send video</a:t>
            </a:r>
            <a:r>
              <a:rPr kumimoji="0" lang="en-US" sz="3200" b="1" i="1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cards to friends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28600" y="1981200"/>
            <a:ext cx="5257800" cy="1066800"/>
            <a:chOff x="457200" y="990600"/>
            <a:chExt cx="5257800" cy="1066800"/>
          </a:xfrm>
        </p:grpSpPr>
        <p:sp>
          <p:nvSpPr>
            <p:cNvPr id="63" name="Horizontal Scroll 62"/>
            <p:cNvSpPr/>
            <p:nvPr/>
          </p:nvSpPr>
          <p:spPr>
            <a:xfrm>
              <a:off x="457200" y="990600"/>
              <a:ext cx="5257800" cy="10668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85800" y="1219200"/>
              <a:ext cx="48644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watch films on smart phones</a:t>
              </a:r>
              <a:endParaRPr lang="en-US" sz="3200" dirty="0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304800" y="8382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the future, </a:t>
            </a:r>
            <a:r>
              <a:rPr lang="en-US" sz="3200" b="1" i="1" dirty="0" smtClean="0">
                <a:solidFill>
                  <a:srgbClr val="92D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won’t watch new films in the cinema</a:t>
            </a:r>
            <a:r>
              <a:rPr lang="en-US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but 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might watch films on smart phones.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838200" y="3733800"/>
            <a:ext cx="3200400" cy="1524000"/>
            <a:chOff x="457200" y="990600"/>
            <a:chExt cx="3200400" cy="1524000"/>
          </a:xfrm>
        </p:grpSpPr>
        <p:sp>
          <p:nvSpPr>
            <p:cNvPr id="74" name="Horizontal Scroll 73"/>
            <p:cNvSpPr/>
            <p:nvPr/>
          </p:nvSpPr>
          <p:spPr>
            <a:xfrm>
              <a:off x="457200" y="990600"/>
              <a:ext cx="3200400" cy="15240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85800" y="1219200"/>
              <a:ext cx="29718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take pictures with our watches</a:t>
              </a:r>
              <a:endParaRPr lang="en-US" sz="3200" dirty="0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228600" y="9906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the future, </a:t>
            </a:r>
            <a:r>
              <a:rPr lang="en-US" sz="2800" b="1" i="1" dirty="0" smtClean="0">
                <a:solidFill>
                  <a:srgbClr val="92D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won’t take pictures with our cameras</a:t>
            </a: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but 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might take pictures with our watches.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228600" y="1981200"/>
            <a:ext cx="4953000" cy="1066800"/>
            <a:chOff x="457200" y="990600"/>
            <a:chExt cx="2780656" cy="1066800"/>
          </a:xfrm>
        </p:grpSpPr>
        <p:sp>
          <p:nvSpPr>
            <p:cNvPr id="78" name="Horizontal Scroll 77"/>
            <p:cNvSpPr/>
            <p:nvPr/>
          </p:nvSpPr>
          <p:spPr>
            <a:xfrm>
              <a:off x="457200" y="990600"/>
              <a:ext cx="2743200" cy="10668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37882" y="1219200"/>
              <a:ext cx="26999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study on computers at home</a:t>
              </a:r>
              <a:endParaRPr lang="en-US" sz="3200" dirty="0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381000" y="9144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the future, </a:t>
            </a:r>
            <a:r>
              <a:rPr lang="en-US" sz="2800" b="1" i="1" dirty="0" smtClean="0">
                <a:solidFill>
                  <a:srgbClr val="92D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won’t go to school </a:t>
            </a: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 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might study on computers at home.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228600" y="1905000"/>
            <a:ext cx="5943600" cy="1066800"/>
            <a:chOff x="457200" y="990600"/>
            <a:chExt cx="5943600" cy="1066800"/>
          </a:xfrm>
        </p:grpSpPr>
        <p:sp>
          <p:nvSpPr>
            <p:cNvPr id="83" name="Horizontal Scroll 82"/>
            <p:cNvSpPr/>
            <p:nvPr/>
          </p:nvSpPr>
          <p:spPr>
            <a:xfrm>
              <a:off x="457200" y="990600"/>
              <a:ext cx="5943600" cy="10668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5800" y="1219200"/>
              <a:ext cx="56044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call our friends on our computers</a:t>
              </a:r>
              <a:endParaRPr lang="en-US" sz="3200" dirty="0"/>
            </a:p>
          </p:txBody>
        </p:sp>
      </p:grp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52400" y="9906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the future, </a:t>
            </a:r>
            <a:r>
              <a:rPr lang="en-US" sz="2800" b="1" i="1" dirty="0" smtClean="0">
                <a:solidFill>
                  <a:srgbClr val="92D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won’t have telephones at home </a:t>
            </a: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 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might call friends on our computers.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37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3"/>
                  </p:tgtEl>
                </p:cond>
              </p:nextCondLst>
            </p:seq>
          </p:childTnLst>
        </p:cTn>
      </p:par>
    </p:tnLst>
    <p:bldLst>
      <p:bldP spid="32773" grpId="0"/>
      <p:bldP spid="32773" grpId="1"/>
      <p:bldP spid="72" grpId="0"/>
      <p:bldP spid="72" grpId="1"/>
      <p:bldP spid="76" grpId="0"/>
      <p:bldP spid="76" grpId="1"/>
      <p:bldP spid="80" grpId="0"/>
      <p:bldP spid="80" grpId="1"/>
      <p:bldP spid="33793" grpId="0"/>
      <p:bldP spid="3379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195" name="Picture 2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3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3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3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3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2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2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2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1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1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1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7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0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0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8200" name="Picture 49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50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51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46"/>
          <p:cNvSpPr/>
          <p:nvPr/>
        </p:nvSpPr>
        <p:spPr>
          <a:xfrm>
            <a:off x="685800" y="152400"/>
            <a:ext cx="40266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Homes in the future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3400" y="685800"/>
            <a:ext cx="7902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Tick </a:t>
            </a:r>
            <a:r>
              <a:rPr lang="en-US" sz="28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Yes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of </a:t>
            </a:r>
            <a:r>
              <a:rPr lang="en-US" sz="28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No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about you and your house in the future. </a:t>
            </a:r>
            <a:endParaRPr lang="en-US" sz="280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t="5048" r="3071"/>
          <a:stretch>
            <a:fillRect/>
          </a:stretch>
        </p:blipFill>
        <p:spPr bwMode="auto">
          <a:xfrm>
            <a:off x="457200" y="1219200"/>
            <a:ext cx="77724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195" name="Picture 2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3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3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3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3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2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2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2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1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1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1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7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0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0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8200" name="Picture 49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50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51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46"/>
          <p:cNvSpPr/>
          <p:nvPr/>
        </p:nvSpPr>
        <p:spPr>
          <a:xfrm>
            <a:off x="4038600" y="228600"/>
            <a:ext cx="20135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Interview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7200" y="381000"/>
            <a:ext cx="683232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Work in pairs.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Use the questions in </a:t>
            </a:r>
            <a:r>
              <a:rPr lang="en-US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to interview your partner</a:t>
            </a:r>
            <a:endParaRPr lang="en-US" sz="2800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81000" y="1828800"/>
            <a:ext cx="83058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You: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Will you live in a hi- tech house in the future?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372AE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Nam: Yes, I will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372AE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You: Will your house be in space?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372AE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Nam: No, it won’t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372AE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You: Will you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have a lot of trees and flowers around your house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372AE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Nam: Yes,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372AE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 will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372AE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372AE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48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195" name="Picture 2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3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3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3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3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2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2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2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1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1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1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7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0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0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8200" name="Picture 49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50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51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46"/>
          <p:cNvSpPr/>
          <p:nvPr/>
        </p:nvSpPr>
        <p:spPr>
          <a:xfrm>
            <a:off x="685800" y="381000"/>
            <a:ext cx="75406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Telling your class about your interview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1000" y="1371600"/>
            <a:ext cx="822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 err="1" smtClean="0">
                <a:solidFill>
                  <a:srgbClr val="92D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Eg</a:t>
            </a: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In the future, Nam will live in a hi tech house.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 won’t be in space. It might be by the sea…..</a:t>
            </a: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304800" y="3124200"/>
            <a:ext cx="822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 err="1" smtClean="0">
                <a:solidFill>
                  <a:srgbClr val="92D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Eg</a:t>
            </a: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In the future, Nam will live in a hi tech house.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There will be a lot of trees around his house…...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195" name="Picture 2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3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3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3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3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2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2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2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1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1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1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7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0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0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8200" name="Picture 49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50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51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195" name="Picture 2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3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3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3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3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2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2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2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1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1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1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7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0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0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8200" name="Picture 49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50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51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46"/>
          <p:cNvSpPr/>
          <p:nvPr/>
        </p:nvSpPr>
        <p:spPr>
          <a:xfrm>
            <a:off x="381000" y="914400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Slide 13: </a:t>
            </a:r>
            <a:r>
              <a:rPr lang="en-US" sz="28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màu</a:t>
            </a: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pastel  -&gt; ….</a:t>
            </a:r>
          </a:p>
          <a:p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Slide 14: HS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màu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GV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màu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52400" y="1524000"/>
            <a:ext cx="6400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57150" cmpd="thinThick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635317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1.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In the future we might_________ with Robots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 flipH="1">
            <a:off x="6781800" y="1447800"/>
            <a:ext cx="22098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8600" y="1828800"/>
            <a:ext cx="838200" cy="838200"/>
            <a:chOff x="4896" y="2544"/>
            <a:chExt cx="528" cy="528"/>
          </a:xfrm>
        </p:grpSpPr>
        <p:sp>
          <p:nvSpPr>
            <p:cNvPr id="3115" name="Oval 7"/>
            <p:cNvSpPr>
              <a:spLocks noChangeArrowheads="1"/>
            </p:cNvSpPr>
            <p:nvPr/>
          </p:nvSpPr>
          <p:spPr bwMode="auto">
            <a:xfrm>
              <a:off x="4896" y="2544"/>
              <a:ext cx="528" cy="5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" name="Text Box 8"/>
            <p:cNvSpPr txBox="1">
              <a:spLocks noChangeArrowheads="1"/>
            </p:cNvSpPr>
            <p:nvPr/>
          </p:nvSpPr>
          <p:spPr bwMode="auto">
            <a:xfrm>
              <a:off x="5010" y="2592"/>
              <a:ext cx="36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</a:rPr>
                <a:t>K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629400" y="1752600"/>
            <a:ext cx="1066800" cy="990600"/>
            <a:chOff x="4272" y="825"/>
            <a:chExt cx="672" cy="624"/>
          </a:xfrm>
        </p:grpSpPr>
        <p:sp>
          <p:nvSpPr>
            <p:cNvPr id="3113" name="Oval 10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" name="Text Box 11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sym typeface="Webdings" pitchFamily="18" charset="2"/>
                </a:rPr>
                <a:t></a:t>
              </a:r>
            </a:p>
          </p:txBody>
        </p:sp>
      </p:grpSp>
      <p:sp>
        <p:nvSpPr>
          <p:cNvPr id="3080" name="WordArt 12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6172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  <p:sp>
        <p:nvSpPr>
          <p:cNvPr id="3081" name="AutoShape 1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0:10</a:t>
            </a:r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0:09</a:t>
            </a:r>
          </a:p>
        </p:txBody>
      </p:sp>
      <p:sp>
        <p:nvSpPr>
          <p:cNvPr id="33808" name="AutoShape 16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0:08</a:t>
            </a:r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0:07</a:t>
            </a:r>
          </a:p>
        </p:txBody>
      </p:sp>
      <p:sp>
        <p:nvSpPr>
          <p:cNvPr id="33810" name="AutoShape 18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0:06</a:t>
            </a:r>
          </a:p>
        </p:txBody>
      </p:sp>
      <p:sp>
        <p:nvSpPr>
          <p:cNvPr id="33811" name="AutoShape 19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0:05</a:t>
            </a:r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0:04</a:t>
            </a:r>
          </a:p>
        </p:txBody>
      </p:sp>
      <p:sp>
        <p:nvSpPr>
          <p:cNvPr id="33813" name="AutoShape 21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0:03</a:t>
            </a:r>
          </a:p>
        </p:txBody>
      </p:sp>
      <p:sp>
        <p:nvSpPr>
          <p:cNvPr id="33814" name="AutoShape 22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0:02</a:t>
            </a:r>
          </a:p>
        </p:txBody>
      </p:sp>
      <p:sp>
        <p:nvSpPr>
          <p:cNvPr id="33815" name="AutoShape 2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0:01</a:t>
            </a:r>
          </a:p>
        </p:txBody>
      </p:sp>
      <p:sp>
        <p:nvSpPr>
          <p:cNvPr id="33816" name="AutoShape 2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latin typeface="DigifaceWide" pitchFamily="2" charset="0"/>
                <a:cs typeface="Arial" charset="0"/>
              </a:rPr>
              <a:t>0:00</a:t>
            </a:r>
          </a:p>
        </p:txBody>
      </p:sp>
      <p:sp>
        <p:nvSpPr>
          <p:cNvPr id="33817" name="AutoShape 25"/>
          <p:cNvSpPr>
            <a:spLocks noChangeArrowheads="1"/>
          </p:cNvSpPr>
          <p:nvPr/>
        </p:nvSpPr>
        <p:spPr bwMode="auto">
          <a:xfrm>
            <a:off x="685800" y="3200400"/>
            <a:ext cx="5943600" cy="685800"/>
          </a:xfrm>
          <a:prstGeom prst="hexagon">
            <a:avLst>
              <a:gd name="adj" fmla="val 84500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AutoShape 27"/>
          <p:cNvSpPr>
            <a:spLocks noChangeArrowheads="1"/>
          </p:cNvSpPr>
          <p:nvPr/>
        </p:nvSpPr>
        <p:spPr bwMode="auto">
          <a:xfrm>
            <a:off x="609600" y="4876800"/>
            <a:ext cx="5943600" cy="685800"/>
          </a:xfrm>
          <a:prstGeom prst="hexagon">
            <a:avLst>
              <a:gd name="adj" fmla="val 84500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2400" y="3225800"/>
            <a:ext cx="609600" cy="641350"/>
            <a:chOff x="4944" y="1824"/>
            <a:chExt cx="384" cy="404"/>
          </a:xfrm>
        </p:grpSpPr>
        <p:sp>
          <p:nvSpPr>
            <p:cNvPr id="3111" name="Oval 3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" name="Text Box 3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52400" y="4059238"/>
            <a:ext cx="609600" cy="641350"/>
            <a:chOff x="4944" y="2400"/>
            <a:chExt cx="384" cy="404"/>
          </a:xfrm>
        </p:grpSpPr>
        <p:sp>
          <p:nvSpPr>
            <p:cNvPr id="3109" name="Oval 3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" name="Text Box 3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4892675"/>
            <a:ext cx="609600" cy="641350"/>
            <a:chOff x="4944" y="2400"/>
            <a:chExt cx="384" cy="404"/>
          </a:xfrm>
        </p:grpSpPr>
        <p:sp>
          <p:nvSpPr>
            <p:cNvPr id="3107" name="Oval 3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8" name="Text Box 3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52400" y="5727700"/>
            <a:ext cx="609600" cy="641350"/>
            <a:chOff x="4944" y="2400"/>
            <a:chExt cx="384" cy="404"/>
          </a:xfrm>
        </p:grpSpPr>
        <p:sp>
          <p:nvSpPr>
            <p:cNvPr id="3105" name="Oval 3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" name="Text Box 4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33833" name="AutoShape 41"/>
          <p:cNvSpPr>
            <a:spLocks noChangeArrowheads="1"/>
          </p:cNvSpPr>
          <p:nvPr/>
        </p:nvSpPr>
        <p:spPr bwMode="auto">
          <a:xfrm>
            <a:off x="685800" y="5715000"/>
            <a:ext cx="5943600" cy="685800"/>
          </a:xfrm>
          <a:prstGeom prst="hexagon">
            <a:avLst>
              <a:gd name="adj" fmla="val 84500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2895600" y="5715000"/>
            <a:ext cx="3124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lived</a:t>
            </a:r>
            <a:endParaRPr lang="en-US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2895600" y="4876800"/>
            <a:ext cx="2819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lives</a:t>
            </a:r>
            <a:endParaRPr lang="en-US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836" name="Text Box 44"/>
          <p:cNvSpPr txBox="1">
            <a:spLocks noChangeArrowheads="1"/>
          </p:cNvSpPr>
          <p:nvPr/>
        </p:nvSpPr>
        <p:spPr bwMode="auto">
          <a:xfrm>
            <a:off x="2895600" y="3200400"/>
            <a:ext cx="1828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living</a:t>
            </a:r>
            <a:endParaRPr lang="en-US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820" name="AutoShape 28"/>
          <p:cNvSpPr>
            <a:spLocks noChangeArrowheads="1"/>
          </p:cNvSpPr>
          <p:nvPr/>
        </p:nvSpPr>
        <p:spPr bwMode="auto">
          <a:xfrm>
            <a:off x="762000" y="4038600"/>
            <a:ext cx="5943600" cy="685800"/>
          </a:xfrm>
          <a:prstGeom prst="hexagon">
            <a:avLst>
              <a:gd name="adj" fmla="val 84500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2895600" y="3962400"/>
            <a:ext cx="2971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live</a:t>
            </a:r>
            <a:r>
              <a:rPr lang="en-US" sz="3200" dirty="0" smtClean="0">
                <a:latin typeface="Arial Narrow" pitchFamily="34" charset="0"/>
              </a:rPr>
              <a:t> </a:t>
            </a:r>
            <a:endParaRPr lang="en-US" sz="32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3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3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3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8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8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8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8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8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8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8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8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8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8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78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11111E-6 L 0.16771 -0.3423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3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-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33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3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3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796" grpId="0"/>
      <p:bldP spid="33806" grpId="0" animBg="1"/>
      <p:bldP spid="33807" grpId="0" animBg="1"/>
      <p:bldP spid="33808" grpId="0" animBg="1"/>
      <p:bldP spid="33809" grpId="0" animBg="1"/>
      <p:bldP spid="33810" grpId="0" animBg="1"/>
      <p:bldP spid="33811" grpId="0" animBg="1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  <p:bldP spid="33819" grpId="0" animBg="1"/>
      <p:bldP spid="33833" grpId="0" animBg="1"/>
      <p:bldP spid="33834" grpId="0"/>
      <p:bldP spid="33835" grpId="0"/>
      <p:bldP spid="33836" grpId="0"/>
      <p:bldP spid="33820" grpId="0" animBg="1"/>
      <p:bldP spid="33820" grpId="1" animBg="1"/>
      <p:bldP spid="33818" grpId="0" build="allAtOnce"/>
      <p:bldP spid="3381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304800" y="1524000"/>
            <a:ext cx="6400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57150" cmpd="thinThick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85800" y="1600200"/>
            <a:ext cx="597217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2.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 won’t_______ on holiday to the beach.</a:t>
            </a:r>
            <a:endParaRPr lang="en-US" sz="3200" dirty="0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 flipH="1">
            <a:off x="6781800" y="1447800"/>
            <a:ext cx="22098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8600" y="1828800"/>
            <a:ext cx="838200" cy="838200"/>
            <a:chOff x="4896" y="2544"/>
            <a:chExt cx="528" cy="528"/>
          </a:xfrm>
        </p:grpSpPr>
        <p:sp>
          <p:nvSpPr>
            <p:cNvPr id="4139" name="Oval 7"/>
            <p:cNvSpPr>
              <a:spLocks noChangeArrowheads="1"/>
            </p:cNvSpPr>
            <p:nvPr/>
          </p:nvSpPr>
          <p:spPr bwMode="auto">
            <a:xfrm>
              <a:off x="4896" y="2544"/>
              <a:ext cx="528" cy="5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Text Box 8"/>
            <p:cNvSpPr txBox="1">
              <a:spLocks noChangeArrowheads="1"/>
            </p:cNvSpPr>
            <p:nvPr/>
          </p:nvSpPr>
          <p:spPr bwMode="auto">
            <a:xfrm>
              <a:off x="5010" y="2592"/>
              <a:ext cx="36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</a:rPr>
                <a:t>K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629400" y="1752600"/>
            <a:ext cx="1066800" cy="990600"/>
            <a:chOff x="4272" y="825"/>
            <a:chExt cx="672" cy="624"/>
          </a:xfrm>
        </p:grpSpPr>
        <p:sp>
          <p:nvSpPr>
            <p:cNvPr id="4137" name="Oval 10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Text Box 11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sym typeface="Webdings" pitchFamily="18" charset="2"/>
                </a:rPr>
                <a:t></a:t>
              </a:r>
            </a:p>
          </p:txBody>
        </p:sp>
      </p:grpSp>
      <p:sp>
        <p:nvSpPr>
          <p:cNvPr id="4104" name="WordArt 12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6172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  <p:sp>
        <p:nvSpPr>
          <p:cNvPr id="4105" name="AutoShape 1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0:10</a:t>
            </a:r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0:09</a:t>
            </a:r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0:08</a:t>
            </a:r>
          </a:p>
        </p:txBody>
      </p:sp>
      <p:sp>
        <p:nvSpPr>
          <p:cNvPr id="32785" name="AutoShape 17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0:07</a:t>
            </a:r>
          </a:p>
        </p:txBody>
      </p:sp>
      <p:sp>
        <p:nvSpPr>
          <p:cNvPr id="32786" name="AutoShape 18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0:06</a:t>
            </a:r>
          </a:p>
        </p:txBody>
      </p:sp>
      <p:sp>
        <p:nvSpPr>
          <p:cNvPr id="32787" name="AutoShape 19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0:05</a:t>
            </a:r>
          </a:p>
        </p:txBody>
      </p:sp>
      <p:sp>
        <p:nvSpPr>
          <p:cNvPr id="32788" name="AutoShape 20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0:04</a:t>
            </a:r>
          </a:p>
        </p:txBody>
      </p:sp>
      <p:sp>
        <p:nvSpPr>
          <p:cNvPr id="32789" name="AutoShape 21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0:03</a:t>
            </a:r>
          </a:p>
        </p:txBody>
      </p:sp>
      <p:sp>
        <p:nvSpPr>
          <p:cNvPr id="32790" name="AutoShape 22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0:02</a:t>
            </a:r>
          </a:p>
        </p:txBody>
      </p:sp>
      <p:sp>
        <p:nvSpPr>
          <p:cNvPr id="32791" name="AutoShape 2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0:01</a:t>
            </a:r>
          </a:p>
        </p:txBody>
      </p:sp>
      <p:sp>
        <p:nvSpPr>
          <p:cNvPr id="32792" name="AutoShape 2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0:00</a:t>
            </a:r>
          </a:p>
        </p:txBody>
      </p:sp>
      <p:sp>
        <p:nvSpPr>
          <p:cNvPr id="32793" name="AutoShape 25"/>
          <p:cNvSpPr>
            <a:spLocks noChangeArrowheads="1"/>
          </p:cNvSpPr>
          <p:nvPr/>
        </p:nvSpPr>
        <p:spPr bwMode="auto">
          <a:xfrm>
            <a:off x="685800" y="32004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2133600" y="3200400"/>
            <a:ext cx="2209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go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2795" name="AutoShape 27"/>
          <p:cNvSpPr>
            <a:spLocks noChangeArrowheads="1"/>
          </p:cNvSpPr>
          <p:nvPr/>
        </p:nvSpPr>
        <p:spPr bwMode="auto">
          <a:xfrm>
            <a:off x="711200" y="40386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AutoShape 28"/>
          <p:cNvSpPr>
            <a:spLocks noChangeArrowheads="1"/>
          </p:cNvSpPr>
          <p:nvPr/>
        </p:nvSpPr>
        <p:spPr bwMode="auto">
          <a:xfrm>
            <a:off x="685800" y="48768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2400" y="3225800"/>
            <a:ext cx="609600" cy="641350"/>
            <a:chOff x="4944" y="1824"/>
            <a:chExt cx="384" cy="404"/>
          </a:xfrm>
        </p:grpSpPr>
        <p:sp>
          <p:nvSpPr>
            <p:cNvPr id="4135" name="Oval 3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Text Box 3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52400" y="4059238"/>
            <a:ext cx="609600" cy="641350"/>
            <a:chOff x="4944" y="2400"/>
            <a:chExt cx="384" cy="404"/>
          </a:xfrm>
        </p:grpSpPr>
        <p:sp>
          <p:nvSpPr>
            <p:cNvPr id="4133" name="Oval 3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Text Box 3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4892675"/>
            <a:ext cx="609600" cy="641350"/>
            <a:chOff x="4944" y="2400"/>
            <a:chExt cx="384" cy="404"/>
          </a:xfrm>
        </p:grpSpPr>
        <p:sp>
          <p:nvSpPr>
            <p:cNvPr id="4131" name="Oval 3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Text Box 3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52400" y="5727700"/>
            <a:ext cx="609600" cy="641350"/>
            <a:chOff x="4944" y="2400"/>
            <a:chExt cx="384" cy="404"/>
          </a:xfrm>
        </p:grpSpPr>
        <p:sp>
          <p:nvSpPr>
            <p:cNvPr id="4129" name="Oval 3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Text Box 4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32809" name="AutoShape 41"/>
          <p:cNvSpPr>
            <a:spLocks noChangeArrowheads="1"/>
          </p:cNvSpPr>
          <p:nvPr/>
        </p:nvSpPr>
        <p:spPr bwMode="auto">
          <a:xfrm>
            <a:off x="685800" y="57150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2133600" y="5715000"/>
            <a:ext cx="3124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went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2811" name="Text Box 43"/>
          <p:cNvSpPr txBox="1">
            <a:spLocks noChangeArrowheads="1"/>
          </p:cNvSpPr>
          <p:nvPr/>
        </p:nvSpPr>
        <p:spPr bwMode="auto">
          <a:xfrm>
            <a:off x="2133600" y="4876800"/>
            <a:ext cx="2819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goes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2812" name="Text Box 44"/>
          <p:cNvSpPr txBox="1">
            <a:spLocks noChangeArrowheads="1"/>
          </p:cNvSpPr>
          <p:nvPr/>
        </p:nvSpPr>
        <p:spPr bwMode="auto">
          <a:xfrm>
            <a:off x="2133600" y="4038600"/>
            <a:ext cx="3276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going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4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4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4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4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4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4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4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4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4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4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74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2.22222E-6 L 0.09618 -0.2312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2771" grpId="0"/>
      <p:bldP spid="32782" grpId="0" animBg="1"/>
      <p:bldP spid="32783" grpId="0" animBg="1"/>
      <p:bldP spid="32784" grpId="0" animBg="1"/>
      <p:bldP spid="32785" grpId="0" animBg="1"/>
      <p:bldP spid="32786" grpId="0" animBg="1"/>
      <p:bldP spid="32787" grpId="0" animBg="1"/>
      <p:bldP spid="32788" grpId="0" animBg="1"/>
      <p:bldP spid="32789" grpId="0" animBg="1"/>
      <p:bldP spid="32790" grpId="0" animBg="1"/>
      <p:bldP spid="32791" grpId="0" animBg="1"/>
      <p:bldP spid="32792" grpId="0" animBg="1"/>
      <p:bldP spid="32793" grpId="0" animBg="1"/>
      <p:bldP spid="32793" grpId="1" animBg="1"/>
      <p:bldP spid="32794" grpId="0" build="allAtOnce"/>
      <p:bldP spid="32794" grpId="1" build="allAtOnce"/>
      <p:bldP spid="32795" grpId="0" animBg="1"/>
      <p:bldP spid="32796" grpId="0" animBg="1"/>
      <p:bldP spid="32809" grpId="0" animBg="1"/>
      <p:bldP spid="32810" grpId="0"/>
      <p:bldP spid="32811" grpId="0"/>
      <p:bldP spid="328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04800" y="1524000"/>
            <a:ext cx="6400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57150" cmpd="thinThick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597217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3.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Robots might _________ our houses.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 flipH="1">
            <a:off x="6781800" y="1447800"/>
            <a:ext cx="22098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8600" y="1828800"/>
            <a:ext cx="838200" cy="838200"/>
            <a:chOff x="4896" y="2544"/>
            <a:chExt cx="528" cy="528"/>
          </a:xfrm>
        </p:grpSpPr>
        <p:sp>
          <p:nvSpPr>
            <p:cNvPr id="5163" name="Oval 7"/>
            <p:cNvSpPr>
              <a:spLocks noChangeArrowheads="1"/>
            </p:cNvSpPr>
            <p:nvPr/>
          </p:nvSpPr>
          <p:spPr bwMode="auto">
            <a:xfrm>
              <a:off x="4896" y="2544"/>
              <a:ext cx="528" cy="5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4" name="Text Box 8"/>
            <p:cNvSpPr txBox="1">
              <a:spLocks noChangeArrowheads="1"/>
            </p:cNvSpPr>
            <p:nvPr/>
          </p:nvSpPr>
          <p:spPr bwMode="auto">
            <a:xfrm>
              <a:off x="5010" y="2592"/>
              <a:ext cx="36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</a:rPr>
                <a:t>K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629400" y="1752600"/>
            <a:ext cx="1066800" cy="990600"/>
            <a:chOff x="4272" y="825"/>
            <a:chExt cx="672" cy="624"/>
          </a:xfrm>
        </p:grpSpPr>
        <p:sp>
          <p:nvSpPr>
            <p:cNvPr id="5161" name="Oval 10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2" name="Text Box 11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sym typeface="Webdings" pitchFamily="18" charset="2"/>
                </a:rPr>
                <a:t></a:t>
              </a:r>
            </a:p>
          </p:txBody>
        </p:sp>
      </p:grpSp>
      <p:sp>
        <p:nvSpPr>
          <p:cNvPr id="5128" name="WordArt 12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6172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  <p:sp>
        <p:nvSpPr>
          <p:cNvPr id="5129" name="AutoShape 1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0:10</a:t>
            </a:r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0:09</a:t>
            </a:r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0:08</a:t>
            </a:r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0:07</a:t>
            </a:r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0:06</a:t>
            </a:r>
          </a:p>
        </p:txBody>
      </p:sp>
      <p:sp>
        <p:nvSpPr>
          <p:cNvPr id="34835" name="AutoShape 19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0:05</a:t>
            </a:r>
          </a:p>
        </p:txBody>
      </p:sp>
      <p:sp>
        <p:nvSpPr>
          <p:cNvPr id="34836" name="AutoShape 20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0:04</a:t>
            </a:r>
          </a:p>
        </p:txBody>
      </p:sp>
      <p:sp>
        <p:nvSpPr>
          <p:cNvPr id="34837" name="AutoShape 21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0:03</a:t>
            </a:r>
          </a:p>
        </p:txBody>
      </p:sp>
      <p:sp>
        <p:nvSpPr>
          <p:cNvPr id="34838" name="AutoShape 22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0:02</a:t>
            </a:r>
          </a:p>
        </p:txBody>
      </p:sp>
      <p:sp>
        <p:nvSpPr>
          <p:cNvPr id="34839" name="AutoShape 2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0:01</a:t>
            </a:r>
          </a:p>
        </p:txBody>
      </p:sp>
      <p:sp>
        <p:nvSpPr>
          <p:cNvPr id="34840" name="AutoShape 2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0:00</a:t>
            </a:r>
          </a:p>
        </p:txBody>
      </p:sp>
      <p:sp>
        <p:nvSpPr>
          <p:cNvPr id="34841" name="AutoShape 25"/>
          <p:cNvSpPr>
            <a:spLocks noChangeArrowheads="1"/>
          </p:cNvSpPr>
          <p:nvPr/>
        </p:nvSpPr>
        <p:spPr bwMode="auto">
          <a:xfrm>
            <a:off x="685800" y="32004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AutoShape 27"/>
          <p:cNvSpPr>
            <a:spLocks noChangeArrowheads="1"/>
          </p:cNvSpPr>
          <p:nvPr/>
        </p:nvSpPr>
        <p:spPr bwMode="auto">
          <a:xfrm>
            <a:off x="711200" y="40386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AutoShape 28"/>
          <p:cNvSpPr>
            <a:spLocks noChangeArrowheads="1"/>
          </p:cNvSpPr>
          <p:nvPr/>
        </p:nvSpPr>
        <p:spPr bwMode="auto">
          <a:xfrm>
            <a:off x="685800" y="48768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2400" y="3225800"/>
            <a:ext cx="609600" cy="641350"/>
            <a:chOff x="4944" y="1824"/>
            <a:chExt cx="384" cy="404"/>
          </a:xfrm>
        </p:grpSpPr>
        <p:sp>
          <p:nvSpPr>
            <p:cNvPr id="5159" name="Oval 3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Text Box 3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52400" y="4059238"/>
            <a:ext cx="609600" cy="641350"/>
            <a:chOff x="4944" y="2400"/>
            <a:chExt cx="384" cy="404"/>
          </a:xfrm>
        </p:grpSpPr>
        <p:sp>
          <p:nvSpPr>
            <p:cNvPr id="5157" name="Oval 3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Text Box 3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4892675"/>
            <a:ext cx="609600" cy="641350"/>
            <a:chOff x="4944" y="2400"/>
            <a:chExt cx="384" cy="404"/>
          </a:xfrm>
        </p:grpSpPr>
        <p:sp>
          <p:nvSpPr>
            <p:cNvPr id="5155" name="Oval 3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Text Box 3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52400" y="5727700"/>
            <a:ext cx="609600" cy="641350"/>
            <a:chOff x="4944" y="2400"/>
            <a:chExt cx="384" cy="404"/>
          </a:xfrm>
        </p:grpSpPr>
        <p:sp>
          <p:nvSpPr>
            <p:cNvPr id="5153" name="Oval 3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Text Box 4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34857" name="AutoShape 41"/>
          <p:cNvSpPr>
            <a:spLocks noChangeArrowheads="1"/>
          </p:cNvSpPr>
          <p:nvPr/>
        </p:nvSpPr>
        <p:spPr bwMode="auto">
          <a:xfrm>
            <a:off x="685800" y="57150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8" name="Text Box 42"/>
          <p:cNvSpPr txBox="1">
            <a:spLocks noChangeArrowheads="1"/>
          </p:cNvSpPr>
          <p:nvPr/>
        </p:nvSpPr>
        <p:spPr bwMode="auto">
          <a:xfrm>
            <a:off x="2057400" y="5715000"/>
            <a:ext cx="190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clean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4859" name="Text Box 43"/>
          <p:cNvSpPr txBox="1">
            <a:spLocks noChangeArrowheads="1"/>
          </p:cNvSpPr>
          <p:nvPr/>
        </p:nvSpPr>
        <p:spPr bwMode="auto">
          <a:xfrm>
            <a:off x="2209800" y="3276600"/>
            <a:ext cx="2819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help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4860" name="Text Box 44"/>
          <p:cNvSpPr txBox="1">
            <a:spLocks noChangeArrowheads="1"/>
          </p:cNvSpPr>
          <p:nvPr/>
        </p:nvSpPr>
        <p:spPr bwMode="auto">
          <a:xfrm>
            <a:off x="2133600" y="4038600"/>
            <a:ext cx="3276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take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2133600" y="4876800"/>
            <a:ext cx="2209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do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4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4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4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4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4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4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4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4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4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4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4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4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4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74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-2.96296E-6 L 0.14583 -0.59768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-2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s, that's right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4820" grpId="0"/>
      <p:bldP spid="34830" grpId="0" animBg="1"/>
      <p:bldP spid="34831" grpId="0" animBg="1"/>
      <p:bldP spid="34832" grpId="0" animBg="1"/>
      <p:bldP spid="34833" grpId="0" animBg="1"/>
      <p:bldP spid="34834" grpId="0" animBg="1"/>
      <p:bldP spid="34835" grpId="0" animBg="1"/>
      <p:bldP spid="34836" grpId="0" animBg="1"/>
      <p:bldP spid="34837" grpId="0" animBg="1"/>
      <p:bldP spid="34838" grpId="0" animBg="1"/>
      <p:bldP spid="34839" grpId="0" animBg="1"/>
      <p:bldP spid="34840" grpId="0" animBg="1"/>
      <p:bldP spid="34841" grpId="0" animBg="1"/>
      <p:bldP spid="34843" grpId="0" animBg="1"/>
      <p:bldP spid="34844" grpId="0" animBg="1"/>
      <p:bldP spid="34857" grpId="0" animBg="1"/>
      <p:bldP spid="34857" grpId="1" animBg="1"/>
      <p:bldP spid="34858" grpId="0"/>
      <p:bldP spid="34858" grpId="1"/>
      <p:bldP spid="34858" grpId="2"/>
      <p:bldP spid="34859" grpId="0"/>
      <p:bldP spid="34860" grpId="0"/>
      <p:bldP spid="3484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04800" y="1524000"/>
            <a:ext cx="6400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57150" cmpd="thinThick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61245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4.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How will she_______ to the Moon?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 flipH="1">
            <a:off x="6781800" y="1447800"/>
            <a:ext cx="22098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8600" y="1828800"/>
            <a:ext cx="838200" cy="838200"/>
            <a:chOff x="4896" y="2544"/>
            <a:chExt cx="528" cy="528"/>
          </a:xfrm>
        </p:grpSpPr>
        <p:sp>
          <p:nvSpPr>
            <p:cNvPr id="6187" name="Oval 7"/>
            <p:cNvSpPr>
              <a:spLocks noChangeArrowheads="1"/>
            </p:cNvSpPr>
            <p:nvPr/>
          </p:nvSpPr>
          <p:spPr bwMode="auto">
            <a:xfrm>
              <a:off x="4896" y="2544"/>
              <a:ext cx="528" cy="5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Text Box 8"/>
            <p:cNvSpPr txBox="1">
              <a:spLocks noChangeArrowheads="1"/>
            </p:cNvSpPr>
            <p:nvPr/>
          </p:nvSpPr>
          <p:spPr bwMode="auto">
            <a:xfrm>
              <a:off x="5010" y="2592"/>
              <a:ext cx="36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</a:rPr>
                <a:t>K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629400" y="1752600"/>
            <a:ext cx="1066800" cy="990600"/>
            <a:chOff x="4272" y="825"/>
            <a:chExt cx="672" cy="624"/>
          </a:xfrm>
        </p:grpSpPr>
        <p:sp>
          <p:nvSpPr>
            <p:cNvPr id="6185" name="Oval 10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Text Box 11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sym typeface="Webdings" pitchFamily="18" charset="2"/>
                </a:rPr>
                <a:t></a:t>
              </a:r>
            </a:p>
          </p:txBody>
        </p:sp>
      </p:grpSp>
      <p:sp>
        <p:nvSpPr>
          <p:cNvPr id="6152" name="WordArt 12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6172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  <p:sp>
        <p:nvSpPr>
          <p:cNvPr id="6153" name="AutoShape 1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0:10</a:t>
            </a:r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0:09</a:t>
            </a:r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0:08</a:t>
            </a:r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0:07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0:06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0:05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0:03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0:02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0:01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0:00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685800" y="32004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2819400" y="3200400"/>
            <a:ext cx="2209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traveling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711200" y="40386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685800" y="48768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2400" y="3225800"/>
            <a:ext cx="609600" cy="641350"/>
            <a:chOff x="4944" y="1824"/>
            <a:chExt cx="384" cy="404"/>
          </a:xfrm>
        </p:grpSpPr>
        <p:sp>
          <p:nvSpPr>
            <p:cNvPr id="6183" name="Oval 3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Text Box 3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52400" y="4059238"/>
            <a:ext cx="609600" cy="641350"/>
            <a:chOff x="4944" y="2400"/>
            <a:chExt cx="384" cy="404"/>
          </a:xfrm>
        </p:grpSpPr>
        <p:sp>
          <p:nvSpPr>
            <p:cNvPr id="6181" name="Oval 3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4892675"/>
            <a:ext cx="609600" cy="641350"/>
            <a:chOff x="4944" y="2400"/>
            <a:chExt cx="384" cy="404"/>
          </a:xfrm>
        </p:grpSpPr>
        <p:sp>
          <p:nvSpPr>
            <p:cNvPr id="6179" name="Oval 3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Text Box 3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52400" y="5727700"/>
            <a:ext cx="609600" cy="641350"/>
            <a:chOff x="4944" y="2400"/>
            <a:chExt cx="384" cy="404"/>
          </a:xfrm>
        </p:grpSpPr>
        <p:sp>
          <p:nvSpPr>
            <p:cNvPr id="6177" name="Oval 3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Text Box 4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35881" name="AutoShape 41"/>
          <p:cNvSpPr>
            <a:spLocks noChangeArrowheads="1"/>
          </p:cNvSpPr>
          <p:nvPr/>
        </p:nvSpPr>
        <p:spPr bwMode="auto">
          <a:xfrm>
            <a:off x="685800" y="57150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2819400" y="5715000"/>
            <a:ext cx="3124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traveled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2819400" y="4876800"/>
            <a:ext cx="2819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travels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2590800" y="4114800"/>
            <a:ext cx="1447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travel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9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9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9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9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9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9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9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417 0.01065 L 0.025 -0.34259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1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s, that's right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5844" grpId="0"/>
      <p:bldP spid="35854" grpId="0" animBg="1"/>
      <p:bldP spid="35855" grpId="0" animBg="1"/>
      <p:bldP spid="35856" grpId="0" animBg="1"/>
      <p:bldP spid="35857" grpId="0" animBg="1"/>
      <p:bldP spid="35858" grpId="0" animBg="1"/>
      <p:bldP spid="35859" grpId="0" animBg="1"/>
      <p:bldP spid="35860" grpId="0" animBg="1"/>
      <p:bldP spid="35861" grpId="0" animBg="1"/>
      <p:bldP spid="35862" grpId="0" animBg="1"/>
      <p:bldP spid="35863" grpId="0" animBg="1"/>
      <p:bldP spid="35864" grpId="0" animBg="1"/>
      <p:bldP spid="35865" grpId="0" animBg="1"/>
      <p:bldP spid="35866" grpId="0" build="allAtOnce"/>
      <p:bldP spid="35867" grpId="0" animBg="1"/>
      <p:bldP spid="35867" grpId="1" animBg="1"/>
      <p:bldP spid="35868" grpId="0" animBg="1"/>
      <p:bldP spid="35881" grpId="0" animBg="1"/>
      <p:bldP spid="35882" grpId="0"/>
      <p:bldP spid="35883" grpId="0"/>
      <p:bldP spid="35884" grpId="0"/>
      <p:bldP spid="35884" grpId="1"/>
      <p:bldP spid="3588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04800" y="1524000"/>
            <a:ext cx="6400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57150" cmpd="thinThick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597217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5. In the future we will have special cards to _________ the engine.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 flipH="1">
            <a:off x="6781800" y="1447800"/>
            <a:ext cx="22098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8600" y="1828800"/>
            <a:ext cx="838200" cy="838200"/>
            <a:chOff x="4896" y="2544"/>
            <a:chExt cx="528" cy="528"/>
          </a:xfrm>
        </p:grpSpPr>
        <p:sp>
          <p:nvSpPr>
            <p:cNvPr id="6187" name="Oval 7"/>
            <p:cNvSpPr>
              <a:spLocks noChangeArrowheads="1"/>
            </p:cNvSpPr>
            <p:nvPr/>
          </p:nvSpPr>
          <p:spPr bwMode="auto">
            <a:xfrm>
              <a:off x="4896" y="2544"/>
              <a:ext cx="528" cy="5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Text Box 8"/>
            <p:cNvSpPr txBox="1">
              <a:spLocks noChangeArrowheads="1"/>
            </p:cNvSpPr>
            <p:nvPr/>
          </p:nvSpPr>
          <p:spPr bwMode="auto">
            <a:xfrm>
              <a:off x="5010" y="2592"/>
              <a:ext cx="36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</a:rPr>
                <a:t>K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629400" y="1752600"/>
            <a:ext cx="1066800" cy="990600"/>
            <a:chOff x="4272" y="825"/>
            <a:chExt cx="672" cy="624"/>
          </a:xfrm>
        </p:grpSpPr>
        <p:sp>
          <p:nvSpPr>
            <p:cNvPr id="6185" name="Oval 10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Text Box 11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sym typeface="Webdings" pitchFamily="18" charset="2"/>
                </a:rPr>
                <a:t></a:t>
              </a:r>
            </a:p>
          </p:txBody>
        </p:sp>
      </p:grpSp>
      <p:sp>
        <p:nvSpPr>
          <p:cNvPr id="6152" name="WordArt 12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6172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  <p:sp>
        <p:nvSpPr>
          <p:cNvPr id="6153" name="AutoShape 1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0:10</a:t>
            </a:r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0:09</a:t>
            </a:r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0:08</a:t>
            </a:r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0:07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0:06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0:05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0:03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0:02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0:01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0:00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685800" y="32004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2819400" y="3200400"/>
            <a:ext cx="2209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make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711200" y="40386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685800" y="48768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2400" y="3225800"/>
            <a:ext cx="609600" cy="641350"/>
            <a:chOff x="4944" y="1824"/>
            <a:chExt cx="384" cy="404"/>
          </a:xfrm>
        </p:grpSpPr>
        <p:sp>
          <p:nvSpPr>
            <p:cNvPr id="6183" name="Oval 3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Text Box 3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52400" y="4059238"/>
            <a:ext cx="609600" cy="641350"/>
            <a:chOff x="4944" y="2400"/>
            <a:chExt cx="384" cy="404"/>
          </a:xfrm>
        </p:grpSpPr>
        <p:sp>
          <p:nvSpPr>
            <p:cNvPr id="6181" name="Oval 3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4892675"/>
            <a:ext cx="609600" cy="641350"/>
            <a:chOff x="4944" y="2400"/>
            <a:chExt cx="384" cy="404"/>
          </a:xfrm>
        </p:grpSpPr>
        <p:sp>
          <p:nvSpPr>
            <p:cNvPr id="6179" name="Oval 3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Text Box 3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52400" y="5727700"/>
            <a:ext cx="609600" cy="641350"/>
            <a:chOff x="4944" y="2400"/>
            <a:chExt cx="384" cy="404"/>
          </a:xfrm>
        </p:grpSpPr>
        <p:sp>
          <p:nvSpPr>
            <p:cNvPr id="6177" name="Oval 3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Text Box 4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35881" name="AutoShape 41"/>
          <p:cNvSpPr>
            <a:spLocks noChangeArrowheads="1"/>
          </p:cNvSpPr>
          <p:nvPr/>
        </p:nvSpPr>
        <p:spPr bwMode="auto">
          <a:xfrm>
            <a:off x="685800" y="57150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2819400" y="5715000"/>
            <a:ext cx="3124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wash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2819400" y="4876800"/>
            <a:ext cx="2819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travel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2743200" y="4038600"/>
            <a:ext cx="1143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start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8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8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8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8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8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8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8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8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8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8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78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1.48148E-6 L -0.02083 -0.2754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s, that's right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5844" grpId="0"/>
      <p:bldP spid="35854" grpId="0" animBg="1"/>
      <p:bldP spid="35855" grpId="0" animBg="1"/>
      <p:bldP spid="35856" grpId="0" animBg="1"/>
      <p:bldP spid="35857" grpId="0" animBg="1"/>
      <p:bldP spid="35858" grpId="0" animBg="1"/>
      <p:bldP spid="35859" grpId="0" animBg="1"/>
      <p:bldP spid="35860" grpId="0" animBg="1"/>
      <p:bldP spid="35861" grpId="0" animBg="1"/>
      <p:bldP spid="35862" grpId="0" animBg="1"/>
      <p:bldP spid="35863" grpId="0" animBg="1"/>
      <p:bldP spid="35864" grpId="0" animBg="1"/>
      <p:bldP spid="35865" grpId="0" animBg="1"/>
      <p:bldP spid="35866" grpId="0" build="allAtOnce"/>
      <p:bldP spid="35867" grpId="0" animBg="1"/>
      <p:bldP spid="35867" grpId="1" animBg="1"/>
      <p:bldP spid="35868" grpId="0" animBg="1"/>
      <p:bldP spid="35881" grpId="0" animBg="1"/>
      <p:bldP spid="35882" grpId="0"/>
      <p:bldP spid="35883" grpId="0"/>
      <p:bldP spid="35884" grpId="0"/>
      <p:bldP spid="35884" grpId="1"/>
      <p:bldP spid="3588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04800" y="1524000"/>
            <a:ext cx="6400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57150" cmpd="thinThick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597217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6. Our houses in the future will use_________ energy.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 flipH="1">
            <a:off x="6781800" y="1447800"/>
            <a:ext cx="22098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8600" y="1828800"/>
            <a:ext cx="838200" cy="838200"/>
            <a:chOff x="4896" y="2544"/>
            <a:chExt cx="528" cy="528"/>
          </a:xfrm>
        </p:grpSpPr>
        <p:sp>
          <p:nvSpPr>
            <p:cNvPr id="5163" name="Oval 7"/>
            <p:cNvSpPr>
              <a:spLocks noChangeArrowheads="1"/>
            </p:cNvSpPr>
            <p:nvPr/>
          </p:nvSpPr>
          <p:spPr bwMode="auto">
            <a:xfrm>
              <a:off x="4896" y="2544"/>
              <a:ext cx="528" cy="5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4" name="Text Box 8"/>
            <p:cNvSpPr txBox="1">
              <a:spLocks noChangeArrowheads="1"/>
            </p:cNvSpPr>
            <p:nvPr/>
          </p:nvSpPr>
          <p:spPr bwMode="auto">
            <a:xfrm>
              <a:off x="5010" y="2592"/>
              <a:ext cx="36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</a:rPr>
                <a:t>K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629400" y="1752600"/>
            <a:ext cx="1066800" cy="990600"/>
            <a:chOff x="4272" y="825"/>
            <a:chExt cx="672" cy="624"/>
          </a:xfrm>
        </p:grpSpPr>
        <p:sp>
          <p:nvSpPr>
            <p:cNvPr id="5161" name="Oval 10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2" name="Text Box 11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sym typeface="Webdings" pitchFamily="18" charset="2"/>
                </a:rPr>
                <a:t></a:t>
              </a:r>
            </a:p>
          </p:txBody>
        </p:sp>
      </p:grpSp>
      <p:sp>
        <p:nvSpPr>
          <p:cNvPr id="5128" name="WordArt 12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6172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  <p:sp>
        <p:nvSpPr>
          <p:cNvPr id="5129" name="AutoShape 1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0:10</a:t>
            </a:r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0:09</a:t>
            </a:r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0:08</a:t>
            </a:r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0:07</a:t>
            </a:r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0:06</a:t>
            </a:r>
          </a:p>
        </p:txBody>
      </p:sp>
      <p:sp>
        <p:nvSpPr>
          <p:cNvPr id="34835" name="AutoShape 19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0:05</a:t>
            </a:r>
          </a:p>
        </p:txBody>
      </p:sp>
      <p:sp>
        <p:nvSpPr>
          <p:cNvPr id="34836" name="AutoShape 20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0:04</a:t>
            </a:r>
          </a:p>
        </p:txBody>
      </p:sp>
      <p:sp>
        <p:nvSpPr>
          <p:cNvPr id="34837" name="AutoShape 21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0:03</a:t>
            </a:r>
          </a:p>
        </p:txBody>
      </p:sp>
      <p:sp>
        <p:nvSpPr>
          <p:cNvPr id="34838" name="AutoShape 22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0:02</a:t>
            </a:r>
          </a:p>
        </p:txBody>
      </p:sp>
      <p:sp>
        <p:nvSpPr>
          <p:cNvPr id="34839" name="AutoShape 2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0:01</a:t>
            </a:r>
          </a:p>
        </p:txBody>
      </p:sp>
      <p:sp>
        <p:nvSpPr>
          <p:cNvPr id="34840" name="AutoShape 2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0:00</a:t>
            </a:r>
          </a:p>
        </p:txBody>
      </p:sp>
      <p:sp>
        <p:nvSpPr>
          <p:cNvPr id="34841" name="AutoShape 25"/>
          <p:cNvSpPr>
            <a:spLocks noChangeArrowheads="1"/>
          </p:cNvSpPr>
          <p:nvPr/>
        </p:nvSpPr>
        <p:spPr bwMode="auto">
          <a:xfrm>
            <a:off x="685800" y="32004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AutoShape 27"/>
          <p:cNvSpPr>
            <a:spLocks noChangeArrowheads="1"/>
          </p:cNvSpPr>
          <p:nvPr/>
        </p:nvSpPr>
        <p:spPr bwMode="auto">
          <a:xfrm>
            <a:off x="711200" y="40386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AutoShape 28"/>
          <p:cNvSpPr>
            <a:spLocks noChangeArrowheads="1"/>
          </p:cNvSpPr>
          <p:nvPr/>
        </p:nvSpPr>
        <p:spPr bwMode="auto">
          <a:xfrm>
            <a:off x="685800" y="48768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2400" y="3225800"/>
            <a:ext cx="609600" cy="641350"/>
            <a:chOff x="4944" y="1824"/>
            <a:chExt cx="384" cy="404"/>
          </a:xfrm>
        </p:grpSpPr>
        <p:sp>
          <p:nvSpPr>
            <p:cNvPr id="5159" name="Oval 3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Text Box 3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52400" y="4059238"/>
            <a:ext cx="609600" cy="641350"/>
            <a:chOff x="4944" y="2400"/>
            <a:chExt cx="384" cy="404"/>
          </a:xfrm>
        </p:grpSpPr>
        <p:sp>
          <p:nvSpPr>
            <p:cNvPr id="5157" name="Oval 3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Text Box 3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4892675"/>
            <a:ext cx="609600" cy="641350"/>
            <a:chOff x="4944" y="2400"/>
            <a:chExt cx="384" cy="404"/>
          </a:xfrm>
        </p:grpSpPr>
        <p:sp>
          <p:nvSpPr>
            <p:cNvPr id="5155" name="Oval 3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Text Box 3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52400" y="5727700"/>
            <a:ext cx="609600" cy="641350"/>
            <a:chOff x="4944" y="2400"/>
            <a:chExt cx="384" cy="404"/>
          </a:xfrm>
        </p:grpSpPr>
        <p:sp>
          <p:nvSpPr>
            <p:cNvPr id="5153" name="Oval 3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Text Box 4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34857" name="AutoShape 41"/>
          <p:cNvSpPr>
            <a:spLocks noChangeArrowheads="1"/>
          </p:cNvSpPr>
          <p:nvPr/>
        </p:nvSpPr>
        <p:spPr bwMode="auto">
          <a:xfrm>
            <a:off x="685800" y="57150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8" name="Text Box 42"/>
          <p:cNvSpPr txBox="1">
            <a:spLocks noChangeArrowheads="1"/>
          </p:cNvSpPr>
          <p:nvPr/>
        </p:nvSpPr>
        <p:spPr bwMode="auto">
          <a:xfrm>
            <a:off x="2362200" y="5715000"/>
            <a:ext cx="190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solar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4859" name="Text Box 43"/>
          <p:cNvSpPr txBox="1">
            <a:spLocks noChangeArrowheads="1"/>
          </p:cNvSpPr>
          <p:nvPr/>
        </p:nvSpPr>
        <p:spPr bwMode="auto">
          <a:xfrm>
            <a:off x="2209800" y="3276600"/>
            <a:ext cx="2819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sun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4860" name="Text Box 44"/>
          <p:cNvSpPr txBox="1">
            <a:spLocks noChangeArrowheads="1"/>
          </p:cNvSpPr>
          <p:nvPr/>
        </p:nvSpPr>
        <p:spPr bwMode="auto">
          <a:xfrm>
            <a:off x="2133600" y="4038600"/>
            <a:ext cx="3276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sunny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2133600" y="4876800"/>
            <a:ext cx="2209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lunar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4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4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4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4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4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4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4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4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4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4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4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4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4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74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-2.96296E-6 L -0.1125 -0.5199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s, that's right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4820" grpId="0"/>
      <p:bldP spid="34830" grpId="0" animBg="1"/>
      <p:bldP spid="34831" grpId="0" animBg="1"/>
      <p:bldP spid="34832" grpId="0" animBg="1"/>
      <p:bldP spid="34833" grpId="0" animBg="1"/>
      <p:bldP spid="34834" grpId="0" animBg="1"/>
      <p:bldP spid="34835" grpId="0" animBg="1"/>
      <p:bldP spid="34836" grpId="0" animBg="1"/>
      <p:bldP spid="34837" grpId="0" animBg="1"/>
      <p:bldP spid="34838" grpId="0" animBg="1"/>
      <p:bldP spid="34839" grpId="0" animBg="1"/>
      <p:bldP spid="34840" grpId="0" animBg="1"/>
      <p:bldP spid="34841" grpId="0" animBg="1"/>
      <p:bldP spid="34843" grpId="0" animBg="1"/>
      <p:bldP spid="34844" grpId="0" animBg="1"/>
      <p:bldP spid="34857" grpId="0" animBg="1"/>
      <p:bldP spid="34857" grpId="1" animBg="1"/>
      <p:bldP spid="34858" grpId="0"/>
      <p:bldP spid="34858" grpId="1"/>
      <p:bldP spid="34858" grpId="2"/>
      <p:bldP spid="34859" grpId="0"/>
      <p:bldP spid="34860" grpId="0"/>
      <p:bldP spid="3484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304800" y="1524000"/>
            <a:ext cx="6400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57150" cmpd="thinThick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61722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7. We might have a _______ TV to watch TV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programmes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from space .</a:t>
            </a:r>
            <a:endParaRPr lang="en-US" sz="3200" dirty="0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 flipH="1">
            <a:off x="6781800" y="1447800"/>
            <a:ext cx="22098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8600" y="1828800"/>
            <a:ext cx="838200" cy="838200"/>
            <a:chOff x="4896" y="2544"/>
            <a:chExt cx="528" cy="528"/>
          </a:xfrm>
        </p:grpSpPr>
        <p:sp>
          <p:nvSpPr>
            <p:cNvPr id="4139" name="Oval 7"/>
            <p:cNvSpPr>
              <a:spLocks noChangeArrowheads="1"/>
            </p:cNvSpPr>
            <p:nvPr/>
          </p:nvSpPr>
          <p:spPr bwMode="auto">
            <a:xfrm>
              <a:off x="4896" y="2544"/>
              <a:ext cx="528" cy="5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Text Box 8"/>
            <p:cNvSpPr txBox="1">
              <a:spLocks noChangeArrowheads="1"/>
            </p:cNvSpPr>
            <p:nvPr/>
          </p:nvSpPr>
          <p:spPr bwMode="auto">
            <a:xfrm>
              <a:off x="5010" y="2592"/>
              <a:ext cx="36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</a:rPr>
                <a:t>K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629400" y="1752600"/>
            <a:ext cx="1066800" cy="990600"/>
            <a:chOff x="4272" y="825"/>
            <a:chExt cx="672" cy="624"/>
          </a:xfrm>
        </p:grpSpPr>
        <p:sp>
          <p:nvSpPr>
            <p:cNvPr id="4137" name="Oval 10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Text Box 11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sym typeface="Webdings" pitchFamily="18" charset="2"/>
                </a:rPr>
                <a:t></a:t>
              </a:r>
            </a:p>
          </p:txBody>
        </p:sp>
      </p:grpSp>
      <p:sp>
        <p:nvSpPr>
          <p:cNvPr id="4104" name="WordArt 12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6172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  <p:sp>
        <p:nvSpPr>
          <p:cNvPr id="4105" name="AutoShape 1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0:10</a:t>
            </a:r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0:09</a:t>
            </a:r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0:08</a:t>
            </a:r>
          </a:p>
        </p:txBody>
      </p:sp>
      <p:sp>
        <p:nvSpPr>
          <p:cNvPr id="32785" name="AutoShape 17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0:07</a:t>
            </a:r>
          </a:p>
        </p:txBody>
      </p:sp>
      <p:sp>
        <p:nvSpPr>
          <p:cNvPr id="32786" name="AutoShape 18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0:06</a:t>
            </a:r>
          </a:p>
        </p:txBody>
      </p:sp>
      <p:sp>
        <p:nvSpPr>
          <p:cNvPr id="32787" name="AutoShape 19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0:05</a:t>
            </a:r>
          </a:p>
        </p:txBody>
      </p:sp>
      <p:sp>
        <p:nvSpPr>
          <p:cNvPr id="32788" name="AutoShape 20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0:04</a:t>
            </a:r>
          </a:p>
        </p:txBody>
      </p:sp>
      <p:sp>
        <p:nvSpPr>
          <p:cNvPr id="32789" name="AutoShape 21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0:03</a:t>
            </a:r>
          </a:p>
        </p:txBody>
      </p:sp>
      <p:sp>
        <p:nvSpPr>
          <p:cNvPr id="32790" name="AutoShape 22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0:02</a:t>
            </a:r>
          </a:p>
        </p:txBody>
      </p:sp>
      <p:sp>
        <p:nvSpPr>
          <p:cNvPr id="32791" name="AutoShape 2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0:01</a:t>
            </a:r>
          </a:p>
        </p:txBody>
      </p:sp>
      <p:sp>
        <p:nvSpPr>
          <p:cNvPr id="32792" name="AutoShape 2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0:00</a:t>
            </a:r>
          </a:p>
        </p:txBody>
      </p:sp>
      <p:sp>
        <p:nvSpPr>
          <p:cNvPr id="32793" name="AutoShape 25"/>
          <p:cNvSpPr>
            <a:spLocks noChangeArrowheads="1"/>
          </p:cNvSpPr>
          <p:nvPr/>
        </p:nvSpPr>
        <p:spPr bwMode="auto">
          <a:xfrm>
            <a:off x="685800" y="32004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2133600" y="3200400"/>
            <a:ext cx="2209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wireless</a:t>
            </a:r>
            <a:endParaRPr lang="en-US" sz="3200" dirty="0"/>
          </a:p>
        </p:txBody>
      </p:sp>
      <p:sp>
        <p:nvSpPr>
          <p:cNvPr id="32795" name="AutoShape 27"/>
          <p:cNvSpPr>
            <a:spLocks noChangeArrowheads="1"/>
          </p:cNvSpPr>
          <p:nvPr/>
        </p:nvSpPr>
        <p:spPr bwMode="auto">
          <a:xfrm>
            <a:off x="711200" y="40386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AutoShape 28"/>
          <p:cNvSpPr>
            <a:spLocks noChangeArrowheads="1"/>
          </p:cNvSpPr>
          <p:nvPr/>
        </p:nvSpPr>
        <p:spPr bwMode="auto">
          <a:xfrm>
            <a:off x="685800" y="48768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2400" y="3225800"/>
            <a:ext cx="609600" cy="641350"/>
            <a:chOff x="4944" y="1824"/>
            <a:chExt cx="384" cy="404"/>
          </a:xfrm>
        </p:grpSpPr>
        <p:sp>
          <p:nvSpPr>
            <p:cNvPr id="4135" name="Oval 3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Text Box 3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52400" y="4059238"/>
            <a:ext cx="609600" cy="641350"/>
            <a:chOff x="4944" y="2400"/>
            <a:chExt cx="384" cy="404"/>
          </a:xfrm>
        </p:grpSpPr>
        <p:sp>
          <p:nvSpPr>
            <p:cNvPr id="4133" name="Oval 3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Text Box 3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4892675"/>
            <a:ext cx="609600" cy="641350"/>
            <a:chOff x="4944" y="2400"/>
            <a:chExt cx="384" cy="404"/>
          </a:xfrm>
        </p:grpSpPr>
        <p:sp>
          <p:nvSpPr>
            <p:cNvPr id="4131" name="Oval 3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Text Box 3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52400" y="5727700"/>
            <a:ext cx="609600" cy="641350"/>
            <a:chOff x="4944" y="2400"/>
            <a:chExt cx="384" cy="404"/>
          </a:xfrm>
        </p:grpSpPr>
        <p:sp>
          <p:nvSpPr>
            <p:cNvPr id="4129" name="Oval 3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Text Box 4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32809" name="AutoShape 41"/>
          <p:cNvSpPr>
            <a:spLocks noChangeArrowheads="1"/>
          </p:cNvSpPr>
          <p:nvPr/>
        </p:nvSpPr>
        <p:spPr bwMode="auto">
          <a:xfrm>
            <a:off x="685800" y="57150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2133600" y="5715000"/>
            <a:ext cx="3124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local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2811" name="Text Box 43"/>
          <p:cNvSpPr txBox="1">
            <a:spLocks noChangeArrowheads="1"/>
          </p:cNvSpPr>
          <p:nvPr/>
        </p:nvSpPr>
        <p:spPr bwMode="auto">
          <a:xfrm>
            <a:off x="2133600" y="4876800"/>
            <a:ext cx="2819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automatic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2812" name="Text Box 44"/>
          <p:cNvSpPr txBox="1">
            <a:spLocks noChangeArrowheads="1"/>
          </p:cNvSpPr>
          <p:nvPr/>
        </p:nvSpPr>
        <p:spPr bwMode="auto">
          <a:xfrm>
            <a:off x="2133600" y="4038600"/>
            <a:ext cx="3276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remote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9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9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9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9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9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9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9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3.7037E-6 L 0.17135 -0.23102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2771" grpId="0"/>
      <p:bldP spid="32782" grpId="0" animBg="1"/>
      <p:bldP spid="32783" grpId="0" animBg="1"/>
      <p:bldP spid="32784" grpId="0" animBg="1"/>
      <p:bldP spid="32785" grpId="0" animBg="1"/>
      <p:bldP spid="32786" grpId="0" animBg="1"/>
      <p:bldP spid="32787" grpId="0" animBg="1"/>
      <p:bldP spid="32788" grpId="0" animBg="1"/>
      <p:bldP spid="32789" grpId="0" animBg="1"/>
      <p:bldP spid="32790" grpId="0" animBg="1"/>
      <p:bldP spid="32791" grpId="0" animBg="1"/>
      <p:bldP spid="32792" grpId="0" animBg="1"/>
      <p:bldP spid="32793" grpId="0" animBg="1"/>
      <p:bldP spid="32793" grpId="1" animBg="1"/>
      <p:bldP spid="32794" grpId="0" build="allAtOnce"/>
      <p:bldP spid="32794" grpId="1" build="allAtOnce"/>
      <p:bldP spid="32795" grpId="0" animBg="1"/>
      <p:bldP spid="32796" grpId="0" animBg="1"/>
      <p:bldP spid="32809" grpId="0" animBg="1"/>
      <p:bldP spid="32810" grpId="0"/>
      <p:bldP spid="32811" grpId="0"/>
      <p:bldP spid="328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04800" y="1524000"/>
            <a:ext cx="6400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57150" cmpd="thinThick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597217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8. I might have a smart phone __________ the Internet .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 flipH="1">
            <a:off x="6781800" y="1447800"/>
            <a:ext cx="22098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8600" y="1828800"/>
            <a:ext cx="838200" cy="838200"/>
            <a:chOff x="4896" y="2544"/>
            <a:chExt cx="528" cy="528"/>
          </a:xfrm>
        </p:grpSpPr>
        <p:sp>
          <p:nvSpPr>
            <p:cNvPr id="6187" name="Oval 7"/>
            <p:cNvSpPr>
              <a:spLocks noChangeArrowheads="1"/>
            </p:cNvSpPr>
            <p:nvPr/>
          </p:nvSpPr>
          <p:spPr bwMode="auto">
            <a:xfrm>
              <a:off x="4896" y="2544"/>
              <a:ext cx="528" cy="5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Text Box 8"/>
            <p:cNvSpPr txBox="1">
              <a:spLocks noChangeArrowheads="1"/>
            </p:cNvSpPr>
            <p:nvPr/>
          </p:nvSpPr>
          <p:spPr bwMode="auto">
            <a:xfrm>
              <a:off x="5010" y="2592"/>
              <a:ext cx="36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</a:rPr>
                <a:t>K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629400" y="1752600"/>
            <a:ext cx="1066800" cy="990600"/>
            <a:chOff x="4272" y="825"/>
            <a:chExt cx="672" cy="624"/>
          </a:xfrm>
        </p:grpSpPr>
        <p:sp>
          <p:nvSpPr>
            <p:cNvPr id="6185" name="Oval 10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Text Box 11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sym typeface="Webdings" pitchFamily="18" charset="2"/>
                </a:rPr>
                <a:t></a:t>
              </a:r>
            </a:p>
          </p:txBody>
        </p:sp>
      </p:grpSp>
      <p:sp>
        <p:nvSpPr>
          <p:cNvPr id="6152" name="WordArt 12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6172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  <p:sp>
        <p:nvSpPr>
          <p:cNvPr id="6153" name="AutoShape 1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0:10</a:t>
            </a:r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0:09</a:t>
            </a:r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0:08</a:t>
            </a:r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0:07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0:06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0:05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0:03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0:02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0:01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0:00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685800" y="32004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2819400" y="3200400"/>
            <a:ext cx="2209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surf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711200" y="40386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685800" y="48768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2400" y="3225800"/>
            <a:ext cx="609600" cy="641350"/>
            <a:chOff x="4944" y="1824"/>
            <a:chExt cx="384" cy="404"/>
          </a:xfrm>
        </p:grpSpPr>
        <p:sp>
          <p:nvSpPr>
            <p:cNvPr id="6183" name="Oval 3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Text Box 3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52400" y="4059238"/>
            <a:ext cx="609600" cy="641350"/>
            <a:chOff x="4944" y="2400"/>
            <a:chExt cx="384" cy="404"/>
          </a:xfrm>
        </p:grpSpPr>
        <p:sp>
          <p:nvSpPr>
            <p:cNvPr id="6181" name="Oval 3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4892675"/>
            <a:ext cx="609600" cy="641350"/>
            <a:chOff x="4944" y="2400"/>
            <a:chExt cx="384" cy="404"/>
          </a:xfrm>
        </p:grpSpPr>
        <p:sp>
          <p:nvSpPr>
            <p:cNvPr id="6179" name="Oval 3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Text Box 3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52400" y="5727700"/>
            <a:ext cx="609600" cy="641350"/>
            <a:chOff x="4944" y="2400"/>
            <a:chExt cx="384" cy="404"/>
          </a:xfrm>
        </p:grpSpPr>
        <p:sp>
          <p:nvSpPr>
            <p:cNvPr id="6177" name="Oval 3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Text Box 4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35881" name="AutoShape 41"/>
          <p:cNvSpPr>
            <a:spLocks noChangeArrowheads="1"/>
          </p:cNvSpPr>
          <p:nvPr/>
        </p:nvSpPr>
        <p:spPr bwMode="auto">
          <a:xfrm>
            <a:off x="685800" y="57150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2819400" y="5715000"/>
            <a:ext cx="3124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surfed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2819400" y="4876800"/>
            <a:ext cx="2819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surfing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2743200" y="4038600"/>
            <a:ext cx="1828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to surf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2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2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2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2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82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82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82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82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82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82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82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625 -0.00046 L -0.20833 -0.27592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1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s, that's right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5844" grpId="0"/>
      <p:bldP spid="35854" grpId="0" animBg="1"/>
      <p:bldP spid="35855" grpId="0" animBg="1"/>
      <p:bldP spid="35856" grpId="0" animBg="1"/>
      <p:bldP spid="35857" grpId="0" animBg="1"/>
      <p:bldP spid="35858" grpId="0" animBg="1"/>
      <p:bldP spid="35859" grpId="0" animBg="1"/>
      <p:bldP spid="35860" grpId="0" animBg="1"/>
      <p:bldP spid="35861" grpId="0" animBg="1"/>
      <p:bldP spid="35862" grpId="0" animBg="1"/>
      <p:bldP spid="35863" grpId="0" animBg="1"/>
      <p:bldP spid="35864" grpId="0" animBg="1"/>
      <p:bldP spid="35865" grpId="0" animBg="1"/>
      <p:bldP spid="35866" grpId="0" build="allAtOnce"/>
      <p:bldP spid="35867" grpId="0" animBg="1"/>
      <p:bldP spid="35867" grpId="1" animBg="1"/>
      <p:bldP spid="35868" grpId="0" animBg="1"/>
      <p:bldP spid="35881" grpId="0" animBg="1"/>
      <p:bldP spid="35882" grpId="0"/>
      <p:bldP spid="35883" grpId="0"/>
      <p:bldP spid="35884" grpId="0"/>
      <p:bldP spid="35884" grpId="1"/>
      <p:bldP spid="35884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224040409d658b3df91dacb8dfb278b3faab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787</Words>
  <Application>Microsoft Office PowerPoint</Application>
  <PresentationFormat>On-screen Show (4:3)</PresentationFormat>
  <Paragraphs>241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HungDang</cp:lastModifiedBy>
  <cp:revision>12</cp:revision>
  <dcterms:created xsi:type="dcterms:W3CDTF">2017-03-08T01:28:15Z</dcterms:created>
  <dcterms:modified xsi:type="dcterms:W3CDTF">2017-09-01T07:30:20Z</dcterms:modified>
</cp:coreProperties>
</file>